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7"/>
  </p:notesMasterIdLst>
  <p:sldIdLst>
    <p:sldId id="257" r:id="rId2"/>
    <p:sldId id="258" r:id="rId3"/>
    <p:sldId id="259" r:id="rId4"/>
    <p:sldId id="261" r:id="rId5"/>
    <p:sldId id="260" r:id="rId6"/>
  </p:sldIdLst>
  <p:sldSz cx="9144000" cy="5143500" type="screen16x9"/>
  <p:notesSz cx="6858000" cy="9144000"/>
  <p:embeddedFontLst>
    <p:embeddedFont>
      <p:font typeface="Calibri" panose="020F0502020204030204" pitchFamily="34" charset="0"/>
      <p:regular r:id="rId8"/>
      <p:bold r:id="rId9"/>
      <p:italic r:id="rId10"/>
      <p:boldItalic r:id="rId11"/>
    </p:embeddedFont>
    <p:embeddedFont>
      <p:font typeface="Caveat" panose="020B0604020202020204" charset="0"/>
      <p:regular r:id="rId12"/>
      <p:bold r:id="rId13"/>
    </p:embeddedFont>
    <p:embeddedFont>
      <p:font typeface="Open Sans" panose="020B0604020202020204" charset="0"/>
      <p:regular r:id="rId14"/>
      <p:bold r:id="rId15"/>
      <p:italic r:id="rId16"/>
      <p:boldItalic r:id="rId17"/>
    </p:embeddedFont>
    <p:embeddedFont>
      <p:font typeface="Roboto"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764">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imqCi3M6r+Xt1N/SSWSPagup8bl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0E3B6B-0353-4C33-9013-B8C88322A662}">
  <a:tblStyle styleId="{CE0E3B6B-0353-4C33-9013-B8C88322A662}"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150" d="100"/>
          <a:sy n="150" d="100"/>
        </p:scale>
        <p:origin x="804" y="114"/>
      </p:cViewPr>
      <p:guideLst>
        <p:guide orient="horz" pos="1764"/>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4.fntdata"/><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presProps" Target="presProps.xml"/><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customschemas.google.com/relationships/presentationmetadata" Target="meta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4c78a1b190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g24c78a1b190_1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0" name="Google Shape;12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69b0958ce3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1" name="Google Shape;131;g269b0958ce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69b0958ce3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1" name="Google Shape;131;g269b0958ce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439728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6993fa1f0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 name="Google Shape;141;g26993fa1f01_0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6"/>
          <p:cNvSpPr txBox="1">
            <a:spLocks noGrp="1"/>
          </p:cNvSpPr>
          <p:nvPr>
            <p:ph type="title"/>
          </p:nvPr>
        </p:nvSpPr>
        <p:spPr>
          <a:xfrm>
            <a:off x="461964" y="247650"/>
            <a:ext cx="7281862" cy="338138"/>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Clr>
                <a:schemeClr val="lt1"/>
              </a:buClr>
              <a:buSzPts val="21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6"/>
          <p:cNvSpPr txBox="1">
            <a:spLocks noGrp="1"/>
          </p:cNvSpPr>
          <p:nvPr>
            <p:ph type="body" idx="1"/>
          </p:nvPr>
        </p:nvSpPr>
        <p:spPr>
          <a:xfrm>
            <a:off x="461963" y="1200150"/>
            <a:ext cx="8220075" cy="3432573"/>
          </a:xfrm>
          <a:prstGeom prst="rect">
            <a:avLst/>
          </a:prstGeom>
          <a:noFill/>
          <a:ln>
            <a:noFill/>
          </a:ln>
        </p:spPr>
        <p:txBody>
          <a:bodyPr spcFirstLastPara="1" wrap="square" lIns="0" tIns="0" rIns="0" bIns="0" anchor="t" anchorCtr="0">
            <a:normAutofit/>
          </a:bodyPr>
          <a:lstStyle>
            <a:lvl1pPr marL="457200" lvl="0" indent="-304800" algn="l">
              <a:lnSpc>
                <a:spcPct val="90000"/>
              </a:lnSpc>
              <a:spcBef>
                <a:spcPts val="750"/>
              </a:spcBef>
              <a:spcAft>
                <a:spcPts val="0"/>
              </a:spcAft>
              <a:buClr>
                <a:schemeClr val="dk1"/>
              </a:buClr>
              <a:buSzPts val="1200"/>
              <a:buChar char="•"/>
              <a:defRPr>
                <a:latin typeface="Roboto"/>
                <a:ea typeface="Roboto"/>
                <a:cs typeface="Roboto"/>
                <a:sym typeface="Roboto"/>
              </a:defRPr>
            </a:lvl1pPr>
            <a:lvl2pPr marL="914400" lvl="1" indent="-304800" algn="l">
              <a:lnSpc>
                <a:spcPct val="90000"/>
              </a:lnSpc>
              <a:spcBef>
                <a:spcPts val="375"/>
              </a:spcBef>
              <a:spcAft>
                <a:spcPts val="0"/>
              </a:spcAft>
              <a:buClr>
                <a:schemeClr val="dk1"/>
              </a:buClr>
              <a:buSzPts val="1200"/>
              <a:buChar char="•"/>
              <a:defRPr>
                <a:latin typeface="Roboto"/>
                <a:ea typeface="Roboto"/>
                <a:cs typeface="Roboto"/>
                <a:sym typeface="Roboto"/>
              </a:defRPr>
            </a:lvl2pPr>
            <a:lvl3pPr marL="1371600" lvl="2" indent="-304800" algn="l">
              <a:lnSpc>
                <a:spcPct val="90000"/>
              </a:lnSpc>
              <a:spcBef>
                <a:spcPts val="375"/>
              </a:spcBef>
              <a:spcAft>
                <a:spcPts val="0"/>
              </a:spcAft>
              <a:buClr>
                <a:schemeClr val="dk1"/>
              </a:buClr>
              <a:buSzPts val="1200"/>
              <a:buChar char="•"/>
              <a:defRPr>
                <a:latin typeface="Roboto"/>
                <a:ea typeface="Roboto"/>
                <a:cs typeface="Roboto"/>
                <a:sym typeface="Roboto"/>
              </a:defRPr>
            </a:lvl3pPr>
            <a:lvl4pPr marL="1828800" lvl="3" indent="-304800" algn="l">
              <a:lnSpc>
                <a:spcPct val="90000"/>
              </a:lnSpc>
              <a:spcBef>
                <a:spcPts val="375"/>
              </a:spcBef>
              <a:spcAft>
                <a:spcPts val="0"/>
              </a:spcAft>
              <a:buClr>
                <a:schemeClr val="dk1"/>
              </a:buClr>
              <a:buSzPts val="1200"/>
              <a:buChar char="•"/>
              <a:defRPr>
                <a:latin typeface="Roboto"/>
                <a:ea typeface="Roboto"/>
                <a:cs typeface="Roboto"/>
                <a:sym typeface="Roboto"/>
              </a:defRPr>
            </a:lvl4pPr>
            <a:lvl5pPr marL="2286000" lvl="4" indent="-304800" algn="l">
              <a:lnSpc>
                <a:spcPct val="90000"/>
              </a:lnSpc>
              <a:spcBef>
                <a:spcPts val="375"/>
              </a:spcBef>
              <a:spcAft>
                <a:spcPts val="0"/>
              </a:spcAft>
              <a:buClr>
                <a:schemeClr val="dk1"/>
              </a:buClr>
              <a:buSzPts val="1200"/>
              <a:buChar char="•"/>
              <a:defRPr>
                <a:latin typeface="Roboto"/>
                <a:ea typeface="Roboto"/>
                <a:cs typeface="Roboto"/>
                <a:sym typeface="Roboto"/>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1" name="Google Shape;21;p6"/>
          <p:cNvSpPr txBox="1">
            <a:spLocks noGrp="1"/>
          </p:cNvSpPr>
          <p:nvPr>
            <p:ph type="ftr" idx="11"/>
          </p:nvPr>
        </p:nvSpPr>
        <p:spPr>
          <a:xfrm>
            <a:off x="4862513" y="4754131"/>
            <a:ext cx="3086100" cy="273844"/>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sz="800">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6"/>
          <p:cNvSpPr txBox="1">
            <a:spLocks noGrp="1"/>
          </p:cNvSpPr>
          <p:nvPr>
            <p:ph type="sldNum" idx="12"/>
          </p:nvPr>
        </p:nvSpPr>
        <p:spPr>
          <a:xfrm>
            <a:off x="8210550" y="4754131"/>
            <a:ext cx="476250" cy="273844"/>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27"/>
          <p:cNvSpPr txBox="1">
            <a:spLocks noGrp="1"/>
          </p:cNvSpPr>
          <p:nvPr>
            <p:ph type="title"/>
          </p:nvPr>
        </p:nvSpPr>
        <p:spPr>
          <a:xfrm>
            <a:off x="461964" y="247650"/>
            <a:ext cx="7281862" cy="338138"/>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7"/>
          <p:cNvSpPr txBox="1">
            <a:spLocks noGrp="1"/>
          </p:cNvSpPr>
          <p:nvPr>
            <p:ph type="body" idx="1"/>
          </p:nvPr>
        </p:nvSpPr>
        <p:spPr>
          <a:xfrm rot="5400000">
            <a:off x="2855714" y="-1193601"/>
            <a:ext cx="3432573" cy="8220075"/>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77" name="Google Shape;77;p27"/>
          <p:cNvSpPr txBox="1">
            <a:spLocks noGrp="1"/>
          </p:cNvSpPr>
          <p:nvPr>
            <p:ph type="dt" idx="10"/>
          </p:nvPr>
        </p:nvSpPr>
        <p:spPr>
          <a:xfrm>
            <a:off x="461963" y="4754131"/>
            <a:ext cx="2947988" cy="27384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78" name="Google Shape;78;p27"/>
          <p:cNvSpPr txBox="1">
            <a:spLocks noGrp="1"/>
          </p:cNvSpPr>
          <p:nvPr>
            <p:ph type="ftr" idx="11"/>
          </p:nvPr>
        </p:nvSpPr>
        <p:spPr>
          <a:xfrm>
            <a:off x="4862513" y="4754131"/>
            <a:ext cx="3086100" cy="273844"/>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7"/>
          <p:cNvSpPr txBox="1">
            <a:spLocks noGrp="1"/>
          </p:cNvSpPr>
          <p:nvPr>
            <p:ph type="sldNum" idx="12"/>
          </p:nvPr>
        </p:nvSpPr>
        <p:spPr>
          <a:xfrm>
            <a:off x="8210550" y="4754131"/>
            <a:ext cx="476250" cy="273844"/>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28"/>
          <p:cNvSpPr txBox="1">
            <a:spLocks noGrp="1"/>
          </p:cNvSpPr>
          <p:nvPr>
            <p:ph type="title"/>
          </p:nvPr>
        </p:nvSpPr>
        <p:spPr>
          <a:xfrm rot="5400000">
            <a:off x="5350073" y="1467446"/>
            <a:ext cx="4358879" cy="1971675"/>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8"/>
          <p:cNvSpPr txBox="1">
            <a:spLocks noGrp="1"/>
          </p:cNvSpPr>
          <p:nvPr>
            <p:ph type="body" idx="1"/>
          </p:nvPr>
        </p:nvSpPr>
        <p:spPr>
          <a:xfrm rot="5400000">
            <a:off x="1349573" y="-447079"/>
            <a:ext cx="4358879" cy="5800725"/>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3" name="Google Shape;83;p28"/>
          <p:cNvSpPr txBox="1">
            <a:spLocks noGrp="1"/>
          </p:cNvSpPr>
          <p:nvPr>
            <p:ph type="dt" idx="10"/>
          </p:nvPr>
        </p:nvSpPr>
        <p:spPr>
          <a:xfrm>
            <a:off x="461963" y="4754131"/>
            <a:ext cx="2947988" cy="27384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4" name="Google Shape;84;p28"/>
          <p:cNvSpPr txBox="1">
            <a:spLocks noGrp="1"/>
          </p:cNvSpPr>
          <p:nvPr>
            <p:ph type="ftr" idx="11"/>
          </p:nvPr>
        </p:nvSpPr>
        <p:spPr>
          <a:xfrm>
            <a:off x="4862513" y="4754131"/>
            <a:ext cx="3086100" cy="273844"/>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28"/>
          <p:cNvSpPr txBox="1">
            <a:spLocks noGrp="1"/>
          </p:cNvSpPr>
          <p:nvPr>
            <p:ph type="sldNum" idx="12"/>
          </p:nvPr>
        </p:nvSpPr>
        <p:spPr>
          <a:xfrm>
            <a:off x="8210550" y="4754131"/>
            <a:ext cx="476250" cy="273844"/>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3"/>
        <p:cNvGrpSpPr/>
        <p:nvPr/>
      </p:nvGrpSpPr>
      <p:grpSpPr>
        <a:xfrm>
          <a:off x="0" y="0"/>
          <a:ext cx="0" cy="0"/>
          <a:chOff x="0" y="0"/>
          <a:chExt cx="0" cy="0"/>
        </a:xfrm>
      </p:grpSpPr>
      <p:sp>
        <p:nvSpPr>
          <p:cNvPr id="24" name="Google Shape;24;p5"/>
          <p:cNvSpPr txBox="1">
            <a:spLocks noGrp="1"/>
          </p:cNvSpPr>
          <p:nvPr>
            <p:ph type="ctrTitle"/>
          </p:nvPr>
        </p:nvSpPr>
        <p:spPr>
          <a:xfrm>
            <a:off x="1143000" y="841772"/>
            <a:ext cx="6858000" cy="1790700"/>
          </a:xfrm>
          <a:prstGeom prst="rect">
            <a:avLst/>
          </a:prstGeom>
          <a:noFill/>
          <a:ln>
            <a:noFill/>
          </a:ln>
        </p:spPr>
        <p:txBody>
          <a:bodyPr spcFirstLastPara="1" wrap="square" lIns="0" tIns="0" rIns="0" bIns="0" anchor="b" anchorCtr="0">
            <a:normAutofit/>
          </a:bodyPr>
          <a:lstStyle>
            <a:lvl1pPr lvl="0" algn="ctr">
              <a:lnSpc>
                <a:spcPct val="90000"/>
              </a:lnSpc>
              <a:spcBef>
                <a:spcPts val="0"/>
              </a:spcBef>
              <a:spcAft>
                <a:spcPts val="0"/>
              </a:spcAft>
              <a:buClr>
                <a:schemeClr val="lt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1"/>
          </p:nvPr>
        </p:nvSpPr>
        <p:spPr>
          <a:xfrm>
            <a:off x="1143000" y="2701528"/>
            <a:ext cx="6858000" cy="1241822"/>
          </a:xfrm>
          <a:prstGeom prst="rect">
            <a:avLst/>
          </a:prstGeom>
          <a:noFill/>
          <a:ln>
            <a:noFill/>
          </a:ln>
        </p:spPr>
        <p:txBody>
          <a:bodyPr spcFirstLastPara="1" wrap="square" lIns="0" tIns="0" rIns="0" bIns="0" anchor="t" anchorCtr="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a:endParaRPr/>
          </a:p>
        </p:txBody>
      </p:sp>
      <p:sp>
        <p:nvSpPr>
          <p:cNvPr id="26" name="Google Shape;26;p5"/>
          <p:cNvSpPr txBox="1">
            <a:spLocks noGrp="1"/>
          </p:cNvSpPr>
          <p:nvPr>
            <p:ph type="dt" idx="10"/>
          </p:nvPr>
        </p:nvSpPr>
        <p:spPr>
          <a:xfrm>
            <a:off x="461963" y="4754131"/>
            <a:ext cx="2947988" cy="27384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7" name="Google Shape;27;p5"/>
          <p:cNvSpPr txBox="1">
            <a:spLocks noGrp="1"/>
          </p:cNvSpPr>
          <p:nvPr>
            <p:ph type="ftr" idx="11"/>
          </p:nvPr>
        </p:nvSpPr>
        <p:spPr>
          <a:xfrm>
            <a:off x="4862513" y="4754131"/>
            <a:ext cx="3086100" cy="273844"/>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5"/>
          <p:cNvSpPr txBox="1">
            <a:spLocks noGrp="1"/>
          </p:cNvSpPr>
          <p:nvPr>
            <p:ph type="sldNum" idx="12"/>
          </p:nvPr>
        </p:nvSpPr>
        <p:spPr>
          <a:xfrm>
            <a:off x="8210550" y="4754131"/>
            <a:ext cx="476250" cy="273844"/>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pic>
        <p:nvPicPr>
          <p:cNvPr id="30" name="Google Shape;30;p7"/>
          <p:cNvPicPr preferRelativeResize="0"/>
          <p:nvPr/>
        </p:nvPicPr>
        <p:blipFill rotWithShape="1">
          <a:blip r:embed="rId2">
            <a:alphaModFix/>
          </a:blip>
          <a:srcRect l="966" t="1613" r="967" b="1612"/>
          <a:stretch/>
        </p:blipFill>
        <p:spPr>
          <a:xfrm>
            <a:off x="0" y="0"/>
            <a:ext cx="9144000" cy="5143500"/>
          </a:xfrm>
          <a:prstGeom prst="rect">
            <a:avLst/>
          </a:prstGeom>
          <a:noFill/>
          <a:ln>
            <a:noFill/>
          </a:ln>
        </p:spPr>
      </p:pic>
      <p:sp>
        <p:nvSpPr>
          <p:cNvPr id="31" name="Google Shape;31;p7"/>
          <p:cNvSpPr/>
          <p:nvPr/>
        </p:nvSpPr>
        <p:spPr>
          <a:xfrm>
            <a:off x="0" y="2728914"/>
            <a:ext cx="9144000" cy="2414586"/>
          </a:xfrm>
          <a:prstGeom prst="rect">
            <a:avLst/>
          </a:prstGeom>
          <a:gradFill>
            <a:gsLst>
              <a:gs pos="0">
                <a:srgbClr val="017784">
                  <a:alpha val="72549"/>
                </a:srgbClr>
              </a:gs>
              <a:gs pos="22000">
                <a:srgbClr val="017784">
                  <a:alpha val="72549"/>
                </a:srgbClr>
              </a:gs>
              <a:gs pos="96656">
                <a:srgbClr val="017784">
                  <a:alpha val="0"/>
                </a:srgbClr>
              </a:gs>
              <a:gs pos="100000">
                <a:srgbClr val="017784">
                  <a:alpha val="0"/>
                </a:srgbClr>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 name="Google Shape;32;p7"/>
          <p:cNvSpPr txBox="1">
            <a:spLocks noGrp="1"/>
          </p:cNvSpPr>
          <p:nvPr>
            <p:ph type="title"/>
          </p:nvPr>
        </p:nvSpPr>
        <p:spPr>
          <a:xfrm>
            <a:off x="457200" y="1758554"/>
            <a:ext cx="7886700" cy="213955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lt1"/>
              </a:buClr>
              <a:buSzPts val="3600"/>
              <a:buFont typeface="Calibri"/>
              <a:buNone/>
              <a:defRPr sz="3600" b="1">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7"/>
          <p:cNvSpPr txBox="1">
            <a:spLocks noGrp="1"/>
          </p:cNvSpPr>
          <p:nvPr>
            <p:ph type="body" idx="1"/>
          </p:nvPr>
        </p:nvSpPr>
        <p:spPr>
          <a:xfrm>
            <a:off x="457200" y="4095751"/>
            <a:ext cx="7886700" cy="647700"/>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750"/>
              </a:spcBef>
              <a:spcAft>
                <a:spcPts val="0"/>
              </a:spcAft>
              <a:buClr>
                <a:schemeClr val="lt1"/>
              </a:buClr>
              <a:buSzPts val="1800"/>
              <a:buNone/>
              <a:defRPr sz="1800">
                <a:solidFill>
                  <a:schemeClr val="lt1"/>
                </a:solidFill>
                <a:latin typeface="Calibri"/>
                <a:ea typeface="Calibri"/>
                <a:cs typeface="Calibri"/>
                <a:sym typeface="Calibri"/>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a:p>
        </p:txBody>
      </p:sp>
      <p:sp>
        <p:nvSpPr>
          <p:cNvPr id="34" name="Google Shape;34;p7"/>
          <p:cNvSpPr/>
          <p:nvPr/>
        </p:nvSpPr>
        <p:spPr>
          <a:xfrm rot="10800000">
            <a:off x="0" y="1"/>
            <a:ext cx="9144000" cy="1128712"/>
          </a:xfrm>
          <a:prstGeom prst="rect">
            <a:avLst/>
          </a:prstGeom>
          <a:gradFill>
            <a:gsLst>
              <a:gs pos="0">
                <a:srgbClr val="017784">
                  <a:alpha val="72549"/>
                </a:srgbClr>
              </a:gs>
              <a:gs pos="22000">
                <a:srgbClr val="017784">
                  <a:alpha val="72549"/>
                </a:srgbClr>
              </a:gs>
              <a:gs pos="96656">
                <a:srgbClr val="017784">
                  <a:alpha val="0"/>
                </a:srgbClr>
              </a:gs>
              <a:gs pos="100000">
                <a:srgbClr val="017784">
                  <a:alpha val="0"/>
                </a:srgbClr>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35" name="Google Shape;35;p7"/>
          <p:cNvPicPr preferRelativeResize="0"/>
          <p:nvPr/>
        </p:nvPicPr>
        <p:blipFill rotWithShape="1">
          <a:blip r:embed="rId3">
            <a:alphaModFix/>
          </a:blip>
          <a:srcRect l="20890" t="40501" r="19610" b="36589"/>
          <a:stretch/>
        </p:blipFill>
        <p:spPr>
          <a:xfrm>
            <a:off x="1776275" y="365100"/>
            <a:ext cx="829527" cy="319350"/>
          </a:xfrm>
          <a:prstGeom prst="rect">
            <a:avLst/>
          </a:prstGeom>
          <a:noFill/>
          <a:ln>
            <a:noFill/>
          </a:ln>
        </p:spPr>
      </p:pic>
      <p:pic>
        <p:nvPicPr>
          <p:cNvPr id="36" name="Google Shape;36;p7"/>
          <p:cNvPicPr preferRelativeResize="0"/>
          <p:nvPr/>
        </p:nvPicPr>
        <p:blipFill rotWithShape="1">
          <a:blip r:embed="rId4">
            <a:alphaModFix/>
          </a:blip>
          <a:srcRect/>
          <a:stretch/>
        </p:blipFill>
        <p:spPr>
          <a:xfrm>
            <a:off x="457200" y="206094"/>
            <a:ext cx="1023949" cy="575971"/>
          </a:xfrm>
          <a:prstGeom prst="rect">
            <a:avLst/>
          </a:prstGeom>
          <a:noFill/>
          <a:ln>
            <a:noFill/>
          </a:ln>
        </p:spPr>
      </p:pic>
      <p:sp>
        <p:nvSpPr>
          <p:cNvPr id="37" name="Google Shape;37;p7"/>
          <p:cNvSpPr/>
          <p:nvPr/>
        </p:nvSpPr>
        <p:spPr>
          <a:xfrm>
            <a:off x="1599025" y="365175"/>
            <a:ext cx="18300" cy="319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Open Sans"/>
              <a:ea typeface="Open Sans"/>
              <a:cs typeface="Open Sans"/>
              <a:sym typeface="Open Sans"/>
            </a:endParaRPr>
          </a:p>
        </p:txBody>
      </p:sp>
      <p:sp>
        <p:nvSpPr>
          <p:cNvPr id="38" name="Google Shape;38;p7"/>
          <p:cNvSpPr txBox="1"/>
          <p:nvPr/>
        </p:nvSpPr>
        <p:spPr>
          <a:xfrm>
            <a:off x="6979750" y="263261"/>
            <a:ext cx="1797538" cy="46163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800" b="1" i="0" u="none" strike="noStrike" cap="none">
                <a:solidFill>
                  <a:schemeClr val="lt1"/>
                </a:solidFill>
                <a:latin typeface="Caveat"/>
                <a:ea typeface="Caveat"/>
                <a:cs typeface="Caveat"/>
                <a:sym typeface="Caveat"/>
              </a:rPr>
              <a:t>#RintisKarirImpian</a:t>
            </a:r>
            <a:endParaRPr sz="1800" b="1" i="0" u="none" strike="noStrike" cap="none">
              <a:solidFill>
                <a:schemeClr val="lt1"/>
              </a:solidFill>
              <a:latin typeface="Caveat"/>
              <a:ea typeface="Caveat"/>
              <a:cs typeface="Caveat"/>
              <a:sym typeface="Cavea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61964" y="247650"/>
            <a:ext cx="7281862" cy="338138"/>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Clr>
                <a:schemeClr val="lt1"/>
              </a:buClr>
              <a:buSzPts val="21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8"/>
          <p:cNvSpPr txBox="1">
            <a:spLocks noGrp="1"/>
          </p:cNvSpPr>
          <p:nvPr>
            <p:ph type="body" idx="1"/>
          </p:nvPr>
        </p:nvSpPr>
        <p:spPr>
          <a:xfrm>
            <a:off x="628650" y="1369219"/>
            <a:ext cx="3886200" cy="3263504"/>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42" name="Google Shape;42;p8"/>
          <p:cNvSpPr txBox="1">
            <a:spLocks noGrp="1"/>
          </p:cNvSpPr>
          <p:nvPr>
            <p:ph type="body" idx="2"/>
          </p:nvPr>
        </p:nvSpPr>
        <p:spPr>
          <a:xfrm>
            <a:off x="4629150" y="1369219"/>
            <a:ext cx="3886200" cy="3263504"/>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43" name="Google Shape;43;p8"/>
          <p:cNvSpPr txBox="1">
            <a:spLocks noGrp="1"/>
          </p:cNvSpPr>
          <p:nvPr>
            <p:ph type="dt" idx="10"/>
          </p:nvPr>
        </p:nvSpPr>
        <p:spPr>
          <a:xfrm>
            <a:off x="461963" y="4754131"/>
            <a:ext cx="2947988" cy="27384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4" name="Google Shape;44;p8"/>
          <p:cNvSpPr txBox="1">
            <a:spLocks noGrp="1"/>
          </p:cNvSpPr>
          <p:nvPr>
            <p:ph type="ftr" idx="11"/>
          </p:nvPr>
        </p:nvSpPr>
        <p:spPr>
          <a:xfrm>
            <a:off x="4862513" y="4754131"/>
            <a:ext cx="3086100" cy="273844"/>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8"/>
          <p:cNvSpPr txBox="1">
            <a:spLocks noGrp="1"/>
          </p:cNvSpPr>
          <p:nvPr>
            <p:ph type="sldNum" idx="12"/>
          </p:nvPr>
        </p:nvSpPr>
        <p:spPr>
          <a:xfrm>
            <a:off x="8210550" y="4754131"/>
            <a:ext cx="476250" cy="273844"/>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629841" y="273844"/>
            <a:ext cx="7886700" cy="994172"/>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9"/>
          <p:cNvSpPr txBox="1">
            <a:spLocks noGrp="1"/>
          </p:cNvSpPr>
          <p:nvPr>
            <p:ph type="body" idx="1"/>
          </p:nvPr>
        </p:nvSpPr>
        <p:spPr>
          <a:xfrm>
            <a:off x="629842" y="1260872"/>
            <a:ext cx="3868340" cy="617934"/>
          </a:xfrm>
          <a:prstGeom prst="rect">
            <a:avLst/>
          </a:prstGeom>
          <a:noFill/>
          <a:ln>
            <a:noFill/>
          </a:ln>
        </p:spPr>
        <p:txBody>
          <a:bodyPr spcFirstLastPara="1" wrap="square" lIns="0" tIns="0" rIns="0" bIns="0" anchor="b" anchorCtr="0">
            <a:normAutofit/>
          </a:bodyPr>
          <a:lstStyle>
            <a:lvl1pPr marL="457200" lvl="0" indent="-228600" algn="l">
              <a:lnSpc>
                <a:spcPct val="90000"/>
              </a:lnSpc>
              <a:spcBef>
                <a:spcPts val="750"/>
              </a:spcBef>
              <a:spcAft>
                <a:spcPts val="0"/>
              </a:spcAft>
              <a:buClr>
                <a:schemeClr val="dk1"/>
              </a:buClr>
              <a:buSzPts val="1800"/>
              <a:buNone/>
              <a:defRPr sz="1800"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50"/>
              <a:buNone/>
              <a:defRPr sz="1350"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49" name="Google Shape;49;p9"/>
          <p:cNvSpPr txBox="1">
            <a:spLocks noGrp="1"/>
          </p:cNvSpPr>
          <p:nvPr>
            <p:ph type="body" idx="2"/>
          </p:nvPr>
        </p:nvSpPr>
        <p:spPr>
          <a:xfrm>
            <a:off x="629842" y="1878806"/>
            <a:ext cx="3868340" cy="2763441"/>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50" name="Google Shape;50;p9"/>
          <p:cNvSpPr txBox="1">
            <a:spLocks noGrp="1"/>
          </p:cNvSpPr>
          <p:nvPr>
            <p:ph type="body" idx="3"/>
          </p:nvPr>
        </p:nvSpPr>
        <p:spPr>
          <a:xfrm>
            <a:off x="4629150" y="1260872"/>
            <a:ext cx="3887391" cy="617934"/>
          </a:xfrm>
          <a:prstGeom prst="rect">
            <a:avLst/>
          </a:prstGeom>
          <a:noFill/>
          <a:ln>
            <a:noFill/>
          </a:ln>
        </p:spPr>
        <p:txBody>
          <a:bodyPr spcFirstLastPara="1" wrap="square" lIns="0" tIns="0" rIns="0" bIns="0" anchor="b" anchorCtr="0">
            <a:normAutofit/>
          </a:bodyPr>
          <a:lstStyle>
            <a:lvl1pPr marL="457200" lvl="0" indent="-228600" algn="l">
              <a:lnSpc>
                <a:spcPct val="90000"/>
              </a:lnSpc>
              <a:spcBef>
                <a:spcPts val="750"/>
              </a:spcBef>
              <a:spcAft>
                <a:spcPts val="0"/>
              </a:spcAft>
              <a:buClr>
                <a:schemeClr val="dk1"/>
              </a:buClr>
              <a:buSzPts val="1800"/>
              <a:buNone/>
              <a:defRPr sz="1800"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50"/>
              <a:buNone/>
              <a:defRPr sz="1350"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51" name="Google Shape;51;p9"/>
          <p:cNvSpPr txBox="1">
            <a:spLocks noGrp="1"/>
          </p:cNvSpPr>
          <p:nvPr>
            <p:ph type="body" idx="4"/>
          </p:nvPr>
        </p:nvSpPr>
        <p:spPr>
          <a:xfrm>
            <a:off x="4629150" y="1878806"/>
            <a:ext cx="3887391" cy="2763441"/>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52" name="Google Shape;52;p9"/>
          <p:cNvSpPr txBox="1">
            <a:spLocks noGrp="1"/>
          </p:cNvSpPr>
          <p:nvPr>
            <p:ph type="dt" idx="10"/>
          </p:nvPr>
        </p:nvSpPr>
        <p:spPr>
          <a:xfrm>
            <a:off x="461963" y="4754131"/>
            <a:ext cx="2947988" cy="27384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9"/>
          <p:cNvSpPr txBox="1">
            <a:spLocks noGrp="1"/>
          </p:cNvSpPr>
          <p:nvPr>
            <p:ph type="ftr" idx="11"/>
          </p:nvPr>
        </p:nvSpPr>
        <p:spPr>
          <a:xfrm>
            <a:off x="4862513" y="4754131"/>
            <a:ext cx="3086100" cy="273844"/>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9"/>
          <p:cNvSpPr txBox="1">
            <a:spLocks noGrp="1"/>
          </p:cNvSpPr>
          <p:nvPr>
            <p:ph type="sldNum" idx="12"/>
          </p:nvPr>
        </p:nvSpPr>
        <p:spPr>
          <a:xfrm>
            <a:off x="8210550" y="4754131"/>
            <a:ext cx="476250" cy="273844"/>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5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24"/>
          <p:cNvSpPr txBox="1">
            <a:spLocks noGrp="1"/>
          </p:cNvSpPr>
          <p:nvPr>
            <p:ph type="dt" idx="10"/>
          </p:nvPr>
        </p:nvSpPr>
        <p:spPr>
          <a:xfrm>
            <a:off x="461963" y="4754131"/>
            <a:ext cx="2947988" cy="27384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8" name="Google Shape;58;p24"/>
          <p:cNvSpPr txBox="1">
            <a:spLocks noGrp="1"/>
          </p:cNvSpPr>
          <p:nvPr>
            <p:ph type="ftr" idx="11"/>
          </p:nvPr>
        </p:nvSpPr>
        <p:spPr>
          <a:xfrm>
            <a:off x="4862513" y="4754131"/>
            <a:ext cx="3086100" cy="273844"/>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4"/>
          <p:cNvSpPr txBox="1">
            <a:spLocks noGrp="1"/>
          </p:cNvSpPr>
          <p:nvPr>
            <p:ph type="sldNum" idx="12"/>
          </p:nvPr>
        </p:nvSpPr>
        <p:spPr>
          <a:xfrm>
            <a:off x="8210550" y="4754131"/>
            <a:ext cx="476250" cy="273844"/>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25"/>
          <p:cNvSpPr txBox="1">
            <a:spLocks noGrp="1"/>
          </p:cNvSpPr>
          <p:nvPr>
            <p:ph type="title"/>
          </p:nvPr>
        </p:nvSpPr>
        <p:spPr>
          <a:xfrm>
            <a:off x="629841" y="342900"/>
            <a:ext cx="2949178" cy="1200150"/>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lt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5"/>
          <p:cNvSpPr txBox="1">
            <a:spLocks noGrp="1"/>
          </p:cNvSpPr>
          <p:nvPr>
            <p:ph type="body" idx="1"/>
          </p:nvPr>
        </p:nvSpPr>
        <p:spPr>
          <a:xfrm>
            <a:off x="3887391" y="740569"/>
            <a:ext cx="4629150" cy="3655219"/>
          </a:xfrm>
          <a:prstGeom prst="rect">
            <a:avLst/>
          </a:prstGeom>
          <a:noFill/>
          <a:ln>
            <a:noFill/>
          </a:ln>
        </p:spPr>
        <p:txBody>
          <a:bodyPr spcFirstLastPara="1" wrap="square" lIns="0" tIns="0" rIns="0" bIns="0" anchor="t" anchorCtr="0">
            <a:normAutofit/>
          </a:bodyPr>
          <a:lstStyle>
            <a:lvl1pPr marL="457200" lvl="0" indent="-381000" algn="l">
              <a:lnSpc>
                <a:spcPct val="90000"/>
              </a:lnSpc>
              <a:spcBef>
                <a:spcPts val="750"/>
              </a:spcBef>
              <a:spcAft>
                <a:spcPts val="0"/>
              </a:spcAft>
              <a:buClr>
                <a:schemeClr val="dk1"/>
              </a:buClr>
              <a:buSzPts val="2400"/>
              <a:buChar char="•"/>
              <a:defRPr sz="2400"/>
            </a:lvl1pPr>
            <a:lvl2pPr marL="914400" lvl="1" indent="-361950" algn="l">
              <a:lnSpc>
                <a:spcPct val="90000"/>
              </a:lnSpc>
              <a:spcBef>
                <a:spcPts val="375"/>
              </a:spcBef>
              <a:spcAft>
                <a:spcPts val="0"/>
              </a:spcAft>
              <a:buClr>
                <a:schemeClr val="dk1"/>
              </a:buClr>
              <a:buSzPts val="2100"/>
              <a:buChar char="•"/>
              <a:defRPr sz="2100"/>
            </a:lvl2pPr>
            <a:lvl3pPr marL="1371600" lvl="2" indent="-342900" algn="l">
              <a:lnSpc>
                <a:spcPct val="90000"/>
              </a:lnSpc>
              <a:spcBef>
                <a:spcPts val="375"/>
              </a:spcBef>
              <a:spcAft>
                <a:spcPts val="0"/>
              </a:spcAft>
              <a:buClr>
                <a:schemeClr val="dk1"/>
              </a:buClr>
              <a:buSzPts val="1800"/>
              <a:buChar char="•"/>
              <a:defRPr sz="1800"/>
            </a:lvl3pPr>
            <a:lvl4pPr marL="1828800" lvl="3" indent="-323850" algn="l">
              <a:lnSpc>
                <a:spcPct val="90000"/>
              </a:lnSpc>
              <a:spcBef>
                <a:spcPts val="375"/>
              </a:spcBef>
              <a:spcAft>
                <a:spcPts val="0"/>
              </a:spcAft>
              <a:buClr>
                <a:schemeClr val="dk1"/>
              </a:buClr>
              <a:buSzPts val="1500"/>
              <a:buChar char="•"/>
              <a:defRPr sz="1500"/>
            </a:lvl4pPr>
            <a:lvl5pPr marL="2286000" lvl="4" indent="-323850" algn="l">
              <a:lnSpc>
                <a:spcPct val="90000"/>
              </a:lnSpc>
              <a:spcBef>
                <a:spcPts val="375"/>
              </a:spcBef>
              <a:spcAft>
                <a:spcPts val="0"/>
              </a:spcAft>
              <a:buClr>
                <a:schemeClr val="dk1"/>
              </a:buClr>
              <a:buSzPts val="1500"/>
              <a:buChar char="•"/>
              <a:defRPr sz="1500"/>
            </a:lvl5pPr>
            <a:lvl6pPr marL="2743200" lvl="5" indent="-323850" algn="l">
              <a:lnSpc>
                <a:spcPct val="90000"/>
              </a:lnSpc>
              <a:spcBef>
                <a:spcPts val="375"/>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63" name="Google Shape;63;p25"/>
          <p:cNvSpPr txBox="1">
            <a:spLocks noGrp="1"/>
          </p:cNvSpPr>
          <p:nvPr>
            <p:ph type="body" idx="2"/>
          </p:nvPr>
        </p:nvSpPr>
        <p:spPr>
          <a:xfrm>
            <a:off x="629841" y="1543050"/>
            <a:ext cx="2949178" cy="2858691"/>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64" name="Google Shape;64;p25"/>
          <p:cNvSpPr txBox="1">
            <a:spLocks noGrp="1"/>
          </p:cNvSpPr>
          <p:nvPr>
            <p:ph type="dt" idx="10"/>
          </p:nvPr>
        </p:nvSpPr>
        <p:spPr>
          <a:xfrm>
            <a:off x="461963" y="4754131"/>
            <a:ext cx="2947988" cy="27384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65" name="Google Shape;65;p25"/>
          <p:cNvSpPr txBox="1">
            <a:spLocks noGrp="1"/>
          </p:cNvSpPr>
          <p:nvPr>
            <p:ph type="ftr" idx="11"/>
          </p:nvPr>
        </p:nvSpPr>
        <p:spPr>
          <a:xfrm>
            <a:off x="4862513" y="4754131"/>
            <a:ext cx="3086100" cy="273844"/>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5"/>
          <p:cNvSpPr txBox="1">
            <a:spLocks noGrp="1"/>
          </p:cNvSpPr>
          <p:nvPr>
            <p:ph type="sldNum" idx="12"/>
          </p:nvPr>
        </p:nvSpPr>
        <p:spPr>
          <a:xfrm>
            <a:off x="8210550" y="4754131"/>
            <a:ext cx="476250" cy="273844"/>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26"/>
          <p:cNvSpPr txBox="1">
            <a:spLocks noGrp="1"/>
          </p:cNvSpPr>
          <p:nvPr>
            <p:ph type="title"/>
          </p:nvPr>
        </p:nvSpPr>
        <p:spPr>
          <a:xfrm>
            <a:off x="629841" y="342900"/>
            <a:ext cx="2949178" cy="1200150"/>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lt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6"/>
          <p:cNvSpPr>
            <a:spLocks noGrp="1"/>
          </p:cNvSpPr>
          <p:nvPr>
            <p:ph type="pic" idx="2"/>
          </p:nvPr>
        </p:nvSpPr>
        <p:spPr>
          <a:xfrm>
            <a:off x="3887391" y="740569"/>
            <a:ext cx="4629150" cy="3655219"/>
          </a:xfrm>
          <a:prstGeom prst="rect">
            <a:avLst/>
          </a:prstGeom>
          <a:noFill/>
          <a:ln>
            <a:noFill/>
          </a:ln>
        </p:spPr>
      </p:sp>
      <p:sp>
        <p:nvSpPr>
          <p:cNvPr id="70" name="Google Shape;70;p26"/>
          <p:cNvSpPr txBox="1">
            <a:spLocks noGrp="1"/>
          </p:cNvSpPr>
          <p:nvPr>
            <p:ph type="body" idx="1"/>
          </p:nvPr>
        </p:nvSpPr>
        <p:spPr>
          <a:xfrm>
            <a:off x="629841" y="1543050"/>
            <a:ext cx="2949178" cy="2858691"/>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71" name="Google Shape;71;p26"/>
          <p:cNvSpPr txBox="1">
            <a:spLocks noGrp="1"/>
          </p:cNvSpPr>
          <p:nvPr>
            <p:ph type="dt" idx="10"/>
          </p:nvPr>
        </p:nvSpPr>
        <p:spPr>
          <a:xfrm>
            <a:off x="461963" y="4754131"/>
            <a:ext cx="2947988" cy="27384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72" name="Google Shape;72;p26"/>
          <p:cNvSpPr txBox="1">
            <a:spLocks noGrp="1"/>
          </p:cNvSpPr>
          <p:nvPr>
            <p:ph type="ftr" idx="11"/>
          </p:nvPr>
        </p:nvSpPr>
        <p:spPr>
          <a:xfrm>
            <a:off x="4862513" y="4754131"/>
            <a:ext cx="3086100" cy="273844"/>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6"/>
          <p:cNvSpPr txBox="1">
            <a:spLocks noGrp="1"/>
          </p:cNvSpPr>
          <p:nvPr>
            <p:ph type="sldNum" idx="12"/>
          </p:nvPr>
        </p:nvSpPr>
        <p:spPr>
          <a:xfrm>
            <a:off x="8210550" y="4754131"/>
            <a:ext cx="476250" cy="273844"/>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4"/>
          <p:cNvPicPr preferRelativeResize="0"/>
          <p:nvPr/>
        </p:nvPicPr>
        <p:blipFill rotWithShape="1">
          <a:blip r:embed="rId13">
            <a:alphaModFix/>
          </a:blip>
          <a:srcRect/>
          <a:stretch/>
        </p:blipFill>
        <p:spPr>
          <a:xfrm>
            <a:off x="0" y="11430"/>
            <a:ext cx="9144000" cy="5120639"/>
          </a:xfrm>
          <a:prstGeom prst="rect">
            <a:avLst/>
          </a:prstGeom>
          <a:noFill/>
          <a:ln>
            <a:noFill/>
          </a:ln>
        </p:spPr>
      </p:pic>
      <p:sp>
        <p:nvSpPr>
          <p:cNvPr id="7" name="Google Shape;7;p4"/>
          <p:cNvSpPr txBox="1">
            <a:spLocks noGrp="1"/>
          </p:cNvSpPr>
          <p:nvPr>
            <p:ph type="title"/>
          </p:nvPr>
        </p:nvSpPr>
        <p:spPr>
          <a:xfrm>
            <a:off x="461964" y="247650"/>
            <a:ext cx="7281862" cy="338138"/>
          </a:xfrm>
          <a:prstGeom prst="rect">
            <a:avLst/>
          </a:prstGeom>
          <a:noFill/>
          <a:ln>
            <a:noFill/>
          </a:ln>
        </p:spPr>
        <p:txBody>
          <a:bodyPr spcFirstLastPara="1" wrap="square" lIns="0" tIns="0" rIns="0" bIns="0" anchor="t" anchorCtr="0">
            <a:normAutofit/>
          </a:bodyPr>
          <a:lstStyle>
            <a:lvl1pPr marR="0" lvl="0" algn="l" rtl="0">
              <a:lnSpc>
                <a:spcPct val="90000"/>
              </a:lnSpc>
              <a:spcBef>
                <a:spcPts val="0"/>
              </a:spcBef>
              <a:spcAft>
                <a:spcPts val="0"/>
              </a:spcAft>
              <a:buClr>
                <a:schemeClr val="lt1"/>
              </a:buClr>
              <a:buSzPts val="2100"/>
              <a:buFont typeface="Calibri"/>
              <a:buNone/>
              <a:defRPr sz="21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4"/>
          <p:cNvSpPr txBox="1">
            <a:spLocks noGrp="1"/>
          </p:cNvSpPr>
          <p:nvPr>
            <p:ph type="body" idx="1"/>
          </p:nvPr>
        </p:nvSpPr>
        <p:spPr>
          <a:xfrm>
            <a:off x="461963" y="1200150"/>
            <a:ext cx="8220075" cy="3432573"/>
          </a:xfrm>
          <a:prstGeom prst="rect">
            <a:avLst/>
          </a:prstGeom>
          <a:noFill/>
          <a:ln>
            <a:noFill/>
          </a:ln>
        </p:spPr>
        <p:txBody>
          <a:bodyPr spcFirstLastPara="1" wrap="square" lIns="0" tIns="0" rIns="0" bIns="0" anchor="t" anchorCtr="0">
            <a:normAutofit/>
          </a:bodyPr>
          <a:lstStyle>
            <a:lvl1pPr marL="457200" marR="0" lvl="0" indent="-304800" algn="l" rtl="0">
              <a:lnSpc>
                <a:spcPct val="90000"/>
              </a:lnSpc>
              <a:spcBef>
                <a:spcPts val="75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L="914400" marR="0" lvl="1" indent="-304800" algn="l" rtl="0">
              <a:lnSpc>
                <a:spcPct val="90000"/>
              </a:lnSpc>
              <a:spcBef>
                <a:spcPts val="375"/>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2pPr>
            <a:lvl3pPr marL="1371600" marR="0" lvl="2" indent="-304800" algn="l" rtl="0">
              <a:lnSpc>
                <a:spcPct val="90000"/>
              </a:lnSpc>
              <a:spcBef>
                <a:spcPts val="375"/>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3pPr>
            <a:lvl4pPr marL="1828800" marR="0" lvl="3" indent="-304800" algn="l" rtl="0">
              <a:lnSpc>
                <a:spcPct val="90000"/>
              </a:lnSpc>
              <a:spcBef>
                <a:spcPts val="375"/>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4pPr>
            <a:lvl5pPr marL="2286000" marR="0" lvl="4" indent="-304800" algn="l" rtl="0">
              <a:lnSpc>
                <a:spcPct val="90000"/>
              </a:lnSpc>
              <a:spcBef>
                <a:spcPts val="375"/>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9" name="Google Shape;9;p4"/>
          <p:cNvSpPr txBox="1">
            <a:spLocks noGrp="1"/>
          </p:cNvSpPr>
          <p:nvPr>
            <p:ph type="ftr" idx="11"/>
          </p:nvPr>
        </p:nvSpPr>
        <p:spPr>
          <a:xfrm>
            <a:off x="4862513" y="4754131"/>
            <a:ext cx="3086100" cy="273844"/>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rgbClr val="000000"/>
              </a:buClr>
              <a:buSzPts val="1400"/>
              <a:buFont typeface="Arial"/>
              <a:buNone/>
              <a:defRPr sz="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4"/>
          <p:cNvSpPr txBox="1">
            <a:spLocks noGrp="1"/>
          </p:cNvSpPr>
          <p:nvPr>
            <p:ph type="sldNum" idx="12"/>
          </p:nvPr>
        </p:nvSpPr>
        <p:spPr>
          <a:xfrm>
            <a:off x="8210550" y="4754131"/>
            <a:ext cx="476250" cy="273844"/>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11" name="Google Shape;11;p4"/>
          <p:cNvSpPr txBox="1"/>
          <p:nvPr/>
        </p:nvSpPr>
        <p:spPr>
          <a:xfrm>
            <a:off x="493225" y="4798720"/>
            <a:ext cx="1102214" cy="184666"/>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200" b="1" i="0" u="none" strike="noStrike" cap="none">
                <a:solidFill>
                  <a:srgbClr val="0097A9"/>
                </a:solidFill>
                <a:latin typeface="Caveat"/>
                <a:ea typeface="Caveat"/>
                <a:cs typeface="Caveat"/>
                <a:sym typeface="Caveat"/>
              </a:rPr>
              <a:t>#RintisKarirImpian</a:t>
            </a:r>
            <a:endParaRPr sz="1200" b="1" i="0" u="none" strike="noStrike" cap="none">
              <a:solidFill>
                <a:srgbClr val="0097A9"/>
              </a:solidFill>
              <a:latin typeface="Caveat"/>
              <a:ea typeface="Caveat"/>
              <a:cs typeface="Caveat"/>
              <a:sym typeface="Caveat"/>
            </a:endParaRPr>
          </a:p>
        </p:txBody>
      </p:sp>
      <p:sp>
        <p:nvSpPr>
          <p:cNvPr id="12" name="Google Shape;12;p4"/>
          <p:cNvSpPr/>
          <p:nvPr/>
        </p:nvSpPr>
        <p:spPr>
          <a:xfrm>
            <a:off x="-729137" y="2113505"/>
            <a:ext cx="392048" cy="393191"/>
          </a:xfrm>
          <a:custGeom>
            <a:avLst/>
            <a:gdLst/>
            <a:ahLst/>
            <a:cxnLst/>
            <a:rect l="l" t="t" r="r" b="b"/>
            <a:pathLst>
              <a:path w="392048" h="393191" extrusionOk="0">
                <a:moveTo>
                  <a:pt x="0" y="0"/>
                </a:moveTo>
                <a:lnTo>
                  <a:pt x="392049" y="0"/>
                </a:lnTo>
                <a:lnTo>
                  <a:pt x="392049" y="393192"/>
                </a:lnTo>
                <a:lnTo>
                  <a:pt x="0" y="393192"/>
                </a:lnTo>
                <a:lnTo>
                  <a:pt x="0" y="0"/>
                </a:lnTo>
                <a:lnTo>
                  <a:pt x="0" y="0"/>
                </a:lnTo>
                <a:close/>
              </a:path>
            </a:pathLst>
          </a:custGeom>
          <a:solidFill>
            <a:srgbClr val="0097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 name="Google Shape;13;p4"/>
          <p:cNvSpPr/>
          <p:nvPr/>
        </p:nvSpPr>
        <p:spPr>
          <a:xfrm>
            <a:off x="-729137" y="1587987"/>
            <a:ext cx="392048" cy="393191"/>
          </a:xfrm>
          <a:custGeom>
            <a:avLst/>
            <a:gdLst/>
            <a:ahLst/>
            <a:cxnLst/>
            <a:rect l="l" t="t" r="r" b="b"/>
            <a:pathLst>
              <a:path w="392048" h="393191" extrusionOk="0">
                <a:moveTo>
                  <a:pt x="0" y="0"/>
                </a:moveTo>
                <a:lnTo>
                  <a:pt x="392049" y="0"/>
                </a:lnTo>
                <a:lnTo>
                  <a:pt x="392049" y="393192"/>
                </a:lnTo>
                <a:lnTo>
                  <a:pt x="0" y="393192"/>
                </a:lnTo>
                <a:lnTo>
                  <a:pt x="0" y="0"/>
                </a:lnTo>
                <a:lnTo>
                  <a:pt x="0" y="0"/>
                </a:lnTo>
                <a:close/>
              </a:path>
            </a:pathLst>
          </a:custGeom>
          <a:solidFill>
            <a:srgbClr val="00ABA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 name="Google Shape;14;p4"/>
          <p:cNvSpPr/>
          <p:nvPr/>
        </p:nvSpPr>
        <p:spPr>
          <a:xfrm>
            <a:off x="-729137" y="1062468"/>
            <a:ext cx="392049" cy="393191"/>
          </a:xfrm>
          <a:custGeom>
            <a:avLst/>
            <a:gdLst/>
            <a:ahLst/>
            <a:cxnLst/>
            <a:rect l="l" t="t" r="r" b="b"/>
            <a:pathLst>
              <a:path w="392049" h="393191" extrusionOk="0">
                <a:moveTo>
                  <a:pt x="0" y="0"/>
                </a:moveTo>
                <a:lnTo>
                  <a:pt x="392049" y="0"/>
                </a:lnTo>
                <a:lnTo>
                  <a:pt x="392049" y="393192"/>
                </a:lnTo>
                <a:lnTo>
                  <a:pt x="0" y="393192"/>
                </a:lnTo>
                <a:lnTo>
                  <a:pt x="0" y="0"/>
                </a:lnTo>
                <a:lnTo>
                  <a:pt x="0" y="0"/>
                </a:lnTo>
                <a:close/>
              </a:path>
            </a:pathLst>
          </a:custGeom>
          <a:solidFill>
            <a:srgbClr val="6FC2B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 name="Google Shape;15;p4"/>
          <p:cNvSpPr/>
          <p:nvPr/>
        </p:nvSpPr>
        <p:spPr>
          <a:xfrm>
            <a:off x="-729708" y="536949"/>
            <a:ext cx="393191" cy="393191"/>
          </a:xfrm>
          <a:custGeom>
            <a:avLst/>
            <a:gdLst/>
            <a:ahLst/>
            <a:cxnLst/>
            <a:rect l="l" t="t" r="r" b="b"/>
            <a:pathLst>
              <a:path w="393191" h="393191" extrusionOk="0">
                <a:moveTo>
                  <a:pt x="0" y="0"/>
                </a:moveTo>
                <a:lnTo>
                  <a:pt x="393192" y="0"/>
                </a:lnTo>
                <a:lnTo>
                  <a:pt x="393192" y="393192"/>
                </a:lnTo>
                <a:lnTo>
                  <a:pt x="0" y="393192"/>
                </a:lnTo>
                <a:lnTo>
                  <a:pt x="0" y="0"/>
                </a:lnTo>
                <a:lnTo>
                  <a:pt x="0" y="0"/>
                </a:lnTo>
                <a:close/>
              </a:path>
            </a:pathLst>
          </a:custGeom>
          <a:solidFill>
            <a:srgbClr val="9DD4C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 name="Google Shape;16;p4"/>
          <p:cNvSpPr/>
          <p:nvPr/>
        </p:nvSpPr>
        <p:spPr>
          <a:xfrm>
            <a:off x="-729137" y="11430"/>
            <a:ext cx="392049" cy="393191"/>
          </a:xfrm>
          <a:custGeom>
            <a:avLst/>
            <a:gdLst/>
            <a:ahLst/>
            <a:cxnLst/>
            <a:rect l="l" t="t" r="r" b="b"/>
            <a:pathLst>
              <a:path w="392049" h="393191" extrusionOk="0">
                <a:moveTo>
                  <a:pt x="0" y="0"/>
                </a:moveTo>
                <a:lnTo>
                  <a:pt x="392049" y="0"/>
                </a:lnTo>
                <a:lnTo>
                  <a:pt x="392049" y="393192"/>
                </a:lnTo>
                <a:lnTo>
                  <a:pt x="0" y="393192"/>
                </a:lnTo>
                <a:lnTo>
                  <a:pt x="0" y="0"/>
                </a:lnTo>
                <a:lnTo>
                  <a:pt x="0" y="0"/>
                </a:lnTo>
                <a:close/>
              </a:path>
            </a:pathLst>
          </a:custGeom>
          <a:solidFill>
            <a:srgbClr val="DDEFE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17" name="Google Shape;17;p4" descr="A black background with blue text&#10;&#10;Description automatically generated"/>
          <p:cNvPicPr preferRelativeResize="0"/>
          <p:nvPr/>
        </p:nvPicPr>
        <p:blipFill rotWithShape="1">
          <a:blip r:embed="rId14">
            <a:alphaModFix/>
          </a:blip>
          <a:srcRect l="19336" t="41016" r="19335" b="38086"/>
          <a:stretch/>
        </p:blipFill>
        <p:spPr>
          <a:xfrm>
            <a:off x="7862885" y="264785"/>
            <a:ext cx="819151" cy="27913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orient="horz" pos="156">
          <p15:clr>
            <a:srgbClr val="F26B43"/>
          </p15:clr>
        </p15:guide>
        <p15:guide id="4" orient="horz" pos="2988">
          <p15:clr>
            <a:srgbClr val="F26B43"/>
          </p15:clr>
        </p15:guide>
        <p15:guide id="5" pos="5472">
          <p15:clr>
            <a:srgbClr val="F26B43"/>
          </p15:clr>
        </p15:guide>
        <p15:guide id="6" pos="288">
          <p15:clr>
            <a:srgbClr val="F26B43"/>
          </p15:clr>
        </p15:guide>
        <p15:guide id="7" orient="horz" pos="75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g24c78a1b190_1_2" descr="A blue sphere with a cross on it&#10;&#10;Description automatically generated"/>
          <p:cNvPicPr preferRelativeResize="0"/>
          <p:nvPr/>
        </p:nvPicPr>
        <p:blipFill rotWithShape="1">
          <a:blip r:embed="rId3">
            <a:alphaModFix/>
          </a:blip>
          <a:srcRect t="658" b="656"/>
          <a:stretch/>
        </p:blipFill>
        <p:spPr>
          <a:xfrm>
            <a:off x="0" y="0"/>
            <a:ext cx="9144000" cy="5143500"/>
          </a:xfrm>
          <a:prstGeom prst="rect">
            <a:avLst/>
          </a:prstGeom>
          <a:noFill/>
          <a:ln>
            <a:noFill/>
          </a:ln>
        </p:spPr>
      </p:pic>
      <p:pic>
        <p:nvPicPr>
          <p:cNvPr id="100" name="Google Shape;100;g24c78a1b190_1_2"/>
          <p:cNvPicPr preferRelativeResize="0"/>
          <p:nvPr/>
        </p:nvPicPr>
        <p:blipFill rotWithShape="1">
          <a:blip r:embed="rId4">
            <a:alphaModFix/>
          </a:blip>
          <a:srcRect/>
          <a:stretch/>
        </p:blipFill>
        <p:spPr>
          <a:xfrm>
            <a:off x="7035734" y="-574954"/>
            <a:ext cx="2173952" cy="2173952"/>
          </a:xfrm>
          <a:prstGeom prst="rect">
            <a:avLst/>
          </a:prstGeom>
          <a:noFill/>
          <a:ln>
            <a:noFill/>
          </a:ln>
        </p:spPr>
      </p:pic>
      <p:sp>
        <p:nvSpPr>
          <p:cNvPr id="101" name="Google Shape;101;g24c78a1b190_1_2"/>
          <p:cNvSpPr txBox="1"/>
          <p:nvPr/>
        </p:nvSpPr>
        <p:spPr>
          <a:xfrm>
            <a:off x="3991450" y="3809975"/>
            <a:ext cx="30000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02" name="Google Shape;102;g24c78a1b190_1_2"/>
          <p:cNvSpPr txBox="1"/>
          <p:nvPr/>
        </p:nvSpPr>
        <p:spPr>
          <a:xfrm>
            <a:off x="6982546" y="4373272"/>
            <a:ext cx="1788013" cy="46163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ID" sz="1800" b="1" i="0" u="none" strike="noStrike" cap="none">
                <a:solidFill>
                  <a:schemeClr val="lt1"/>
                </a:solidFill>
                <a:latin typeface="Caveat"/>
                <a:ea typeface="Caveat"/>
                <a:cs typeface="Caveat"/>
                <a:sym typeface="Caveat"/>
              </a:rPr>
              <a:t>#RintisKarirImpian</a:t>
            </a:r>
          </a:p>
        </p:txBody>
      </p:sp>
      <p:sp>
        <p:nvSpPr>
          <p:cNvPr id="103" name="Google Shape;103;g24c78a1b190_1_2"/>
          <p:cNvSpPr txBox="1"/>
          <p:nvPr/>
        </p:nvSpPr>
        <p:spPr>
          <a:xfrm>
            <a:off x="457201" y="2971853"/>
            <a:ext cx="5159828" cy="119888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Clr>
                <a:srgbClr val="0097A9"/>
              </a:buClr>
              <a:buSzPts val="3200"/>
              <a:buFont typeface="Open Sans"/>
              <a:buNone/>
            </a:pPr>
            <a:r>
              <a:rPr lang="en" sz="2500" b="0" i="0" u="none" strike="noStrike" cap="none">
                <a:solidFill>
                  <a:srgbClr val="0097A9"/>
                </a:solidFill>
                <a:latin typeface="Roboto" panose="020B0604020202020204" charset="0"/>
                <a:ea typeface="Roboto" panose="020B0604020202020204" charset="0"/>
                <a:cs typeface="Open Sans"/>
                <a:sym typeface="Open Sans"/>
              </a:rPr>
              <a:t>Data Visuali</a:t>
            </a:r>
            <a:r>
              <a:rPr lang="en" sz="2500">
                <a:solidFill>
                  <a:srgbClr val="0097A9"/>
                </a:solidFill>
                <a:latin typeface="Roboto" panose="020B0604020202020204" charset="0"/>
                <a:ea typeface="Roboto" panose="020B0604020202020204" charset="0"/>
                <a:cs typeface="Open Sans"/>
                <a:sym typeface="Open Sans"/>
              </a:rPr>
              <a:t>z</a:t>
            </a:r>
            <a:r>
              <a:rPr lang="en" sz="2500" b="0" i="0" u="none" strike="noStrike" cap="none">
                <a:solidFill>
                  <a:srgbClr val="0097A9"/>
                </a:solidFill>
                <a:latin typeface="Roboto" panose="020B0604020202020204" charset="0"/>
                <a:ea typeface="Roboto" panose="020B0604020202020204" charset="0"/>
                <a:cs typeface="Open Sans"/>
                <a:sym typeface="Open Sans"/>
              </a:rPr>
              <a:t>ation</a:t>
            </a:r>
            <a:endParaRPr sz="2500" b="0" i="0" u="none" strike="noStrike" cap="none">
              <a:solidFill>
                <a:srgbClr val="0097A9"/>
              </a:solidFill>
              <a:latin typeface="Roboto" panose="020B0604020202020204" charset="0"/>
              <a:ea typeface="Roboto" panose="020B0604020202020204" charset="0"/>
              <a:cs typeface="Open Sans"/>
              <a:sym typeface="Open Sans"/>
            </a:endParaRPr>
          </a:p>
        </p:txBody>
      </p:sp>
      <p:sp>
        <p:nvSpPr>
          <p:cNvPr id="104" name="Google Shape;104;g24c78a1b190_1_2"/>
          <p:cNvSpPr txBox="1"/>
          <p:nvPr/>
        </p:nvSpPr>
        <p:spPr>
          <a:xfrm>
            <a:off x="494077" y="4208600"/>
            <a:ext cx="5571900" cy="6192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lt1"/>
              </a:buClr>
              <a:buSzPts val="1800"/>
              <a:buFont typeface="Open Sans"/>
              <a:buNone/>
            </a:pPr>
            <a:r>
              <a:rPr lang="en" sz="1800" b="0" i="0" u="none" strike="noStrike" cap="none">
                <a:solidFill>
                  <a:schemeClr val="lt1"/>
                </a:solidFill>
                <a:latin typeface="Roboto" panose="020B0604020202020204" charset="0"/>
                <a:ea typeface="Roboto" panose="020B0604020202020204" charset="0"/>
                <a:cs typeface="Open Sans"/>
                <a:sym typeface="Open Sans"/>
              </a:rPr>
              <a:t>Owner : </a:t>
            </a:r>
            <a:r>
              <a:rPr lang="en-ID" sz="1800">
                <a:solidFill>
                  <a:schemeClr val="lt1"/>
                </a:solidFill>
                <a:latin typeface="Roboto" panose="020B0604020202020204" charset="0"/>
                <a:ea typeface="Roboto" panose="020B0604020202020204" charset="0"/>
                <a:cs typeface="Open Sans"/>
                <a:sym typeface="Open Sans"/>
              </a:rPr>
              <a:t>ALAN SETIAWAN</a:t>
            </a:r>
            <a:endParaRPr sz="1400" b="0" i="0" u="none" strike="noStrike" cap="none">
              <a:solidFill>
                <a:srgbClr val="000000"/>
              </a:solidFill>
              <a:latin typeface="Roboto" panose="020B0604020202020204" charset="0"/>
              <a:ea typeface="Roboto" panose="020B0604020202020204" charset="0"/>
              <a:sym typeface="Arial"/>
            </a:endParaRPr>
          </a:p>
        </p:txBody>
      </p:sp>
      <p:grpSp>
        <p:nvGrpSpPr>
          <p:cNvPr id="105" name="Google Shape;105;g24c78a1b190_1_2"/>
          <p:cNvGrpSpPr/>
          <p:nvPr/>
        </p:nvGrpSpPr>
        <p:grpSpPr>
          <a:xfrm>
            <a:off x="463296" y="341312"/>
            <a:ext cx="1819656" cy="347472"/>
            <a:chOff x="398463" y="404813"/>
            <a:chExt cx="1627187" cy="307976"/>
          </a:xfrm>
        </p:grpSpPr>
        <p:sp>
          <p:nvSpPr>
            <p:cNvPr id="106" name="Google Shape;106;g24c78a1b190_1_2"/>
            <p:cNvSpPr/>
            <p:nvPr/>
          </p:nvSpPr>
          <p:spPr>
            <a:xfrm>
              <a:off x="1938338" y="625476"/>
              <a:ext cx="87312" cy="87313"/>
            </a:xfrm>
            <a:prstGeom prst="ellipse">
              <a:avLst/>
            </a:prstGeom>
            <a:solidFill>
              <a:srgbClr val="86BC2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7" name="Google Shape;107;g24c78a1b190_1_2"/>
            <p:cNvSpPr/>
            <p:nvPr/>
          </p:nvSpPr>
          <p:spPr>
            <a:xfrm>
              <a:off x="398463" y="406401"/>
              <a:ext cx="247650" cy="301625"/>
            </a:xfrm>
            <a:custGeom>
              <a:avLst/>
              <a:gdLst/>
              <a:ahLst/>
              <a:cxnLst/>
              <a:rect l="l" t="t" r="r" b="b"/>
              <a:pathLst>
                <a:path w="287" h="347" extrusionOk="0">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8" name="Google Shape;108;g24c78a1b190_1_2"/>
            <p:cNvSpPr/>
            <p:nvPr/>
          </p:nvSpPr>
          <p:spPr>
            <a:xfrm>
              <a:off x="906463" y="404813"/>
              <a:ext cx="74612" cy="303213"/>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9" name="Google Shape;109;g24c78a1b190_1_2"/>
            <p:cNvSpPr/>
            <p:nvPr/>
          </p:nvSpPr>
          <p:spPr>
            <a:xfrm>
              <a:off x="1011238" y="479426"/>
              <a:ext cx="215900" cy="231775"/>
            </a:xfrm>
            <a:custGeom>
              <a:avLst/>
              <a:gdLst/>
              <a:ahLst/>
              <a:cxnLst/>
              <a:rect l="l" t="t" r="r" b="b"/>
              <a:pathLst>
                <a:path w="252" h="267" extrusionOk="0">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0" name="Google Shape;110;g24c78a1b190_1_2"/>
            <p:cNvSpPr/>
            <p:nvPr/>
          </p:nvSpPr>
          <p:spPr>
            <a:xfrm>
              <a:off x="1257300" y="482601"/>
              <a:ext cx="74612" cy="225425"/>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1" name="Google Shape;111;g24c78a1b190_1_2"/>
            <p:cNvSpPr/>
            <p:nvPr/>
          </p:nvSpPr>
          <p:spPr>
            <a:xfrm>
              <a:off x="1257300" y="404813"/>
              <a:ext cx="74612" cy="50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2" name="Google Shape;112;g24c78a1b190_1_2"/>
            <p:cNvSpPr/>
            <p:nvPr/>
          </p:nvSpPr>
          <p:spPr>
            <a:xfrm>
              <a:off x="1362075" y="411163"/>
              <a:ext cx="158750" cy="300038"/>
            </a:xfrm>
            <a:custGeom>
              <a:avLst/>
              <a:gdLst/>
              <a:ahLst/>
              <a:cxnLst/>
              <a:rect l="l" t="t" r="r" b="b"/>
              <a:pathLst>
                <a:path w="184" h="344" extrusionOk="0">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3" name="Google Shape;113;g24c78a1b190_1_2"/>
            <p:cNvSpPr/>
            <p:nvPr/>
          </p:nvSpPr>
          <p:spPr>
            <a:xfrm>
              <a:off x="1535113" y="411163"/>
              <a:ext cx="158750" cy="300038"/>
            </a:xfrm>
            <a:custGeom>
              <a:avLst/>
              <a:gdLst/>
              <a:ahLst/>
              <a:cxnLst/>
              <a:rect l="l" t="t" r="r" b="b"/>
              <a:pathLst>
                <a:path w="184" h="344" extrusionOk="0">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4" name="Google Shape;114;g24c78a1b190_1_2"/>
            <p:cNvSpPr/>
            <p:nvPr/>
          </p:nvSpPr>
          <p:spPr>
            <a:xfrm>
              <a:off x="1709738" y="479426"/>
              <a:ext cx="211137" cy="231775"/>
            </a:xfrm>
            <a:custGeom>
              <a:avLst/>
              <a:gdLst/>
              <a:ahLst/>
              <a:cxnLst/>
              <a:rect l="l" t="t" r="r" b="b"/>
              <a:pathLst>
                <a:path w="244" h="267" extrusionOk="0">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5" name="Google Shape;115;g24c78a1b190_1_2"/>
            <p:cNvSpPr/>
            <p:nvPr/>
          </p:nvSpPr>
          <p:spPr>
            <a:xfrm>
              <a:off x="668338" y="479426"/>
              <a:ext cx="209550" cy="231775"/>
            </a:xfrm>
            <a:custGeom>
              <a:avLst/>
              <a:gdLst/>
              <a:ahLst/>
              <a:cxnLst/>
              <a:rect l="l" t="t" r="r" b="b"/>
              <a:pathLst>
                <a:path w="243" h="267" extrusionOk="0">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16" name="Google Shape;116;g24c78a1b190_1_2"/>
          <p:cNvSpPr txBox="1">
            <a:spLocks noGrp="1"/>
          </p:cNvSpPr>
          <p:nvPr>
            <p:ph type="ftr" idx="11"/>
          </p:nvPr>
        </p:nvSpPr>
        <p:spPr>
          <a:xfrm>
            <a:off x="4862513" y="4754131"/>
            <a:ext cx="3086100" cy="273844"/>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SzPts val="1400"/>
              <a:buNone/>
            </a:pPr>
            <a:r>
              <a:rPr lang="en"/>
              <a:t>Presentation title [To edit, click View &gt; Slide Master &gt; Slide Master]</a:t>
            </a:r>
            <a:endParaRPr/>
          </a:p>
        </p:txBody>
      </p:sp>
      <p:sp>
        <p:nvSpPr>
          <p:cNvPr id="117" name="Google Shape;117;g24c78a1b190_1_2"/>
          <p:cNvSpPr txBox="1">
            <a:spLocks noGrp="1"/>
          </p:cNvSpPr>
          <p:nvPr>
            <p:ph type="sldNum" idx="12"/>
          </p:nvPr>
        </p:nvSpPr>
        <p:spPr>
          <a:xfrm>
            <a:off x="8210550" y="4754131"/>
            <a:ext cx="476250" cy="273844"/>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chemeClr val="dk1"/>
              </a:buClr>
              <a:buSzPts val="800"/>
              <a:buFont typeface="Calibri"/>
              <a:buNone/>
            </a:pPr>
            <a:fld id="{00000000-1234-1234-1234-123412341234}" type="slidenum">
              <a:rPr lang="en"/>
              <a:t>1</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
          <p:cNvSpPr txBox="1">
            <a:spLocks noGrp="1"/>
          </p:cNvSpPr>
          <p:nvPr>
            <p:ph type="title"/>
          </p:nvPr>
        </p:nvSpPr>
        <p:spPr>
          <a:xfrm>
            <a:off x="457189" y="182550"/>
            <a:ext cx="7281900" cy="3381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1400"/>
              <a:buFont typeface="Open Sans"/>
              <a:buNone/>
            </a:pPr>
            <a:r>
              <a:rPr lang="en" sz="2600">
                <a:latin typeface="Roboto" panose="020B0604020202020204" charset="0"/>
                <a:ea typeface="Roboto" panose="020B0604020202020204" charset="0"/>
                <a:cs typeface="Open Sans"/>
                <a:sym typeface="Open Sans"/>
              </a:rPr>
              <a:t>Course Summary</a:t>
            </a:r>
            <a:endParaRPr sz="2600">
              <a:latin typeface="Roboto" panose="020B0604020202020204" charset="0"/>
              <a:ea typeface="Roboto" panose="020B0604020202020204" charset="0"/>
              <a:cs typeface="Open Sans"/>
              <a:sym typeface="Open Sans"/>
            </a:endParaRPr>
          </a:p>
        </p:txBody>
      </p:sp>
      <p:sp>
        <p:nvSpPr>
          <p:cNvPr id="123" name="Google Shape;123;p1"/>
          <p:cNvSpPr txBox="1">
            <a:spLocks noGrp="1"/>
          </p:cNvSpPr>
          <p:nvPr>
            <p:ph type="sldNum" idx="12"/>
          </p:nvPr>
        </p:nvSpPr>
        <p:spPr>
          <a:xfrm>
            <a:off x="8210550" y="4754131"/>
            <a:ext cx="476400" cy="273900"/>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SzPts val="800"/>
              <a:buNone/>
            </a:pPr>
            <a:fld id="{00000000-1234-1234-1234-123412341234}" type="slidenum">
              <a:rPr lang="en">
                <a:latin typeface="Roboto" panose="020B0604020202020204" charset="0"/>
                <a:ea typeface="Roboto" panose="020B0604020202020204" charset="0"/>
              </a:rPr>
              <a:t>2</a:t>
            </a:fld>
            <a:endParaRPr>
              <a:latin typeface="Roboto" panose="020B0604020202020204" charset="0"/>
              <a:ea typeface="Roboto" panose="020B0604020202020204" charset="0"/>
            </a:endParaRPr>
          </a:p>
        </p:txBody>
      </p:sp>
      <p:graphicFrame>
        <p:nvGraphicFramePr>
          <p:cNvPr id="125" name="Google Shape;125;p1"/>
          <p:cNvGraphicFramePr/>
          <p:nvPr>
            <p:extLst>
              <p:ext uri="{D42A27DB-BD31-4B8C-83A1-F6EECF244321}">
                <p14:modId xmlns:p14="http://schemas.microsoft.com/office/powerpoint/2010/main" val="3335228396"/>
              </p:ext>
            </p:extLst>
          </p:nvPr>
        </p:nvGraphicFramePr>
        <p:xfrm>
          <a:off x="457189" y="899701"/>
          <a:ext cx="8135400" cy="3779400"/>
        </p:xfrm>
        <a:graphic>
          <a:graphicData uri="http://schemas.openxmlformats.org/drawingml/2006/table">
            <a:tbl>
              <a:tblPr>
                <a:noFill/>
                <a:tableStyleId>{CE0E3B6B-0353-4C33-9013-B8C88322A662}</a:tableStyleId>
              </a:tblPr>
              <a:tblGrid>
                <a:gridCol w="1634725">
                  <a:extLst>
                    <a:ext uri="{9D8B030D-6E8A-4147-A177-3AD203B41FA5}">
                      <a16:colId xmlns:a16="http://schemas.microsoft.com/office/drawing/2014/main" val="20000"/>
                    </a:ext>
                  </a:extLst>
                </a:gridCol>
                <a:gridCol w="6500675">
                  <a:extLst>
                    <a:ext uri="{9D8B030D-6E8A-4147-A177-3AD203B41FA5}">
                      <a16:colId xmlns:a16="http://schemas.microsoft.com/office/drawing/2014/main" val="20001"/>
                    </a:ext>
                  </a:extLst>
                </a:gridCol>
              </a:tblGrid>
              <a:tr h="247925">
                <a:tc>
                  <a:txBody>
                    <a:bodyPr/>
                    <a:lstStyle/>
                    <a:p>
                      <a:pPr marL="0" marR="0" lvl="0" indent="0" algn="ctr" rtl="0">
                        <a:lnSpc>
                          <a:spcPct val="100000"/>
                        </a:lnSpc>
                        <a:spcBef>
                          <a:spcPts val="0"/>
                        </a:spcBef>
                        <a:spcAft>
                          <a:spcPts val="0"/>
                        </a:spcAft>
                        <a:buClr>
                          <a:srgbClr val="000000"/>
                        </a:buClr>
                        <a:buSzPts val="1700"/>
                        <a:buFont typeface="Arial"/>
                        <a:buNone/>
                      </a:pPr>
                      <a:r>
                        <a:rPr lang="en" sz="1200" b="1" u="none" strike="noStrike" cap="none">
                          <a:solidFill>
                            <a:srgbClr val="FFFFFF"/>
                          </a:solidFill>
                          <a:latin typeface="Roboto" panose="020B0604020202020204" charset="0"/>
                          <a:ea typeface="Roboto" panose="020B0604020202020204" charset="0"/>
                          <a:cs typeface="Open Sans"/>
                          <a:sym typeface="Open Sans"/>
                        </a:rPr>
                        <a:t>Poin Belajar</a:t>
                      </a:r>
                      <a:endParaRPr sz="1200" b="1" u="none" strike="noStrike" cap="none">
                        <a:solidFill>
                          <a:srgbClr val="FFFFFF"/>
                        </a:solidFill>
                        <a:latin typeface="Roboto" panose="020B0604020202020204" charset="0"/>
                        <a:ea typeface="Roboto" panose="020B0604020202020204" charset="0"/>
                        <a:cs typeface="Open Sans"/>
                        <a:sym typeface="Open Sans"/>
                      </a:endParaRPr>
                    </a:p>
                  </a:txBody>
                  <a:tcPr marL="91425" marR="91425" marT="91425" marB="91425">
                    <a:lnL w="9525" cap="flat" cmpd="sng">
                      <a:solidFill>
                        <a:srgbClr val="EEEEEE"/>
                      </a:solidFill>
                      <a:prstDash val="solid"/>
                      <a:round/>
                      <a:headEnd type="none" w="sm" len="sm"/>
                      <a:tailEnd type="none" w="sm" len="sm"/>
                    </a:lnL>
                    <a:lnR w="9525" cap="flat" cmpd="sng">
                      <a:solidFill>
                        <a:srgbClr val="EEEEEE"/>
                      </a:solidFill>
                      <a:prstDash val="solid"/>
                      <a:round/>
                      <a:headEnd type="none" w="sm" len="sm"/>
                      <a:tailEnd type="none" w="sm" len="sm"/>
                    </a:lnR>
                    <a:lnT w="9525" cap="flat" cmpd="sng">
                      <a:solidFill>
                        <a:srgbClr val="EEEEEE"/>
                      </a:solidFill>
                      <a:prstDash val="solid"/>
                      <a:round/>
                      <a:headEnd type="none" w="sm" len="sm"/>
                      <a:tailEnd type="none" w="sm" len="sm"/>
                    </a:lnT>
                    <a:lnB w="9525" cap="flat" cmpd="sng">
                      <a:solidFill>
                        <a:srgbClr val="EEEEEE"/>
                      </a:solidFill>
                      <a:prstDash val="solid"/>
                      <a:round/>
                      <a:headEnd type="none" w="sm" len="sm"/>
                      <a:tailEnd type="none" w="sm" len="sm"/>
                    </a:lnB>
                    <a:solidFill>
                      <a:srgbClr val="0097A7"/>
                    </a:solidFill>
                  </a:tcPr>
                </a:tc>
                <a:tc>
                  <a:txBody>
                    <a:bodyPr/>
                    <a:lstStyle/>
                    <a:p>
                      <a:pPr marL="0" marR="0" lvl="0" indent="0" algn="ctr" rtl="0">
                        <a:lnSpc>
                          <a:spcPct val="100000"/>
                        </a:lnSpc>
                        <a:spcBef>
                          <a:spcPts val="0"/>
                        </a:spcBef>
                        <a:spcAft>
                          <a:spcPts val="0"/>
                        </a:spcAft>
                        <a:buClr>
                          <a:srgbClr val="000000"/>
                        </a:buClr>
                        <a:buSzPts val="1300"/>
                        <a:buFont typeface="Arial"/>
                        <a:buNone/>
                      </a:pPr>
                      <a:r>
                        <a:rPr lang="en" sz="1200" b="1" u="none" strike="noStrike" cap="none">
                          <a:solidFill>
                            <a:srgbClr val="FFFFFF"/>
                          </a:solidFill>
                          <a:latin typeface="Roboto" panose="020B0604020202020204" charset="0"/>
                          <a:ea typeface="Roboto" panose="020B0604020202020204" charset="0"/>
                          <a:cs typeface="Open Sans"/>
                          <a:sym typeface="Open Sans"/>
                        </a:rPr>
                        <a:t>Rangkuman</a:t>
                      </a:r>
                      <a:endParaRPr sz="1200" b="1" u="none" strike="noStrike" cap="none">
                        <a:solidFill>
                          <a:srgbClr val="FFFFFF"/>
                        </a:solidFill>
                        <a:latin typeface="Roboto" panose="020B0604020202020204" charset="0"/>
                        <a:ea typeface="Roboto" panose="020B0604020202020204" charset="0"/>
                        <a:cs typeface="Open Sans"/>
                        <a:sym typeface="Open Sans"/>
                      </a:endParaRPr>
                    </a:p>
                  </a:txBody>
                  <a:tcPr marL="91425" marR="91425" marT="91425" marB="91425">
                    <a:lnL w="9525" cap="flat" cmpd="sng">
                      <a:solidFill>
                        <a:srgbClr val="EEEEEE"/>
                      </a:solidFill>
                      <a:prstDash val="solid"/>
                      <a:round/>
                      <a:headEnd type="none" w="sm" len="sm"/>
                      <a:tailEnd type="none" w="sm" len="sm"/>
                    </a:lnL>
                    <a:lnR w="9525" cap="flat" cmpd="sng">
                      <a:solidFill>
                        <a:srgbClr val="EEEEEE"/>
                      </a:solidFill>
                      <a:prstDash val="solid"/>
                      <a:round/>
                      <a:headEnd type="none" w="sm" len="sm"/>
                      <a:tailEnd type="none" w="sm" len="sm"/>
                    </a:lnR>
                    <a:lnT w="9525" cap="flat" cmpd="sng">
                      <a:solidFill>
                        <a:srgbClr val="EEEEEE"/>
                      </a:solidFill>
                      <a:prstDash val="solid"/>
                      <a:round/>
                      <a:headEnd type="none" w="sm" len="sm"/>
                      <a:tailEnd type="none" w="sm" len="sm"/>
                    </a:lnT>
                    <a:lnB w="9525" cap="flat" cmpd="sng">
                      <a:solidFill>
                        <a:srgbClr val="EEEEEE"/>
                      </a:solidFill>
                      <a:prstDash val="solid"/>
                      <a:round/>
                      <a:headEnd type="none" w="sm" len="sm"/>
                      <a:tailEnd type="none" w="sm" len="sm"/>
                    </a:lnB>
                    <a:solidFill>
                      <a:srgbClr val="0097A7"/>
                    </a:solidFill>
                  </a:tcPr>
                </a:tc>
                <a:extLst>
                  <a:ext uri="{0D108BD9-81ED-4DB2-BD59-A6C34878D82A}">
                    <a16:rowId xmlns:a16="http://schemas.microsoft.com/office/drawing/2014/main" val="10000"/>
                  </a:ext>
                </a:extLst>
              </a:tr>
              <a:tr h="868736">
                <a:tc>
                  <a:txBody>
                    <a:bodyPr/>
                    <a:lstStyle/>
                    <a:p>
                      <a:pPr marL="0" marR="0" lvl="0" indent="0" algn="l" rtl="0">
                        <a:lnSpc>
                          <a:spcPct val="150000"/>
                        </a:lnSpc>
                        <a:spcBef>
                          <a:spcPts val="0"/>
                        </a:spcBef>
                        <a:spcAft>
                          <a:spcPts val="0"/>
                        </a:spcAft>
                        <a:buClr>
                          <a:srgbClr val="000000"/>
                        </a:buClr>
                        <a:buSzPts val="1400"/>
                        <a:buFont typeface="Arial"/>
                        <a:buNone/>
                      </a:pPr>
                      <a:r>
                        <a:rPr lang="en" sz="1200">
                          <a:latin typeface="Roboto" panose="020B0604020202020204" charset="0"/>
                          <a:ea typeface="Roboto" panose="020B0604020202020204" charset="0"/>
                          <a:cs typeface="Open Sans"/>
                          <a:sym typeface="Open Sans"/>
                        </a:rPr>
                        <a:t>Statistik dan Variabel Data</a:t>
                      </a:r>
                      <a:endParaRPr sz="1200" u="none" strike="noStrike" cap="none">
                        <a:solidFill>
                          <a:srgbClr val="000000"/>
                        </a:solidFill>
                        <a:latin typeface="Roboto" panose="020B0604020202020204" charset="0"/>
                        <a:ea typeface="Roboto" panose="020B0604020202020204" charset="0"/>
                        <a:cs typeface="Open Sans"/>
                        <a:sym typeface="Open Sans"/>
                      </a:endParaRPr>
                    </a:p>
                  </a:txBody>
                  <a:tcPr marL="91425" marR="91425" marT="91425" marB="91425" anchor="ctr">
                    <a:lnL w="9525" cap="flat" cmpd="sng">
                      <a:solidFill>
                        <a:srgbClr val="EEEEEE"/>
                      </a:solidFill>
                      <a:prstDash val="solid"/>
                      <a:round/>
                      <a:headEnd type="none" w="sm" len="sm"/>
                      <a:tailEnd type="none" w="sm" len="sm"/>
                    </a:lnL>
                    <a:lnR w="9525" cap="flat" cmpd="sng">
                      <a:solidFill>
                        <a:srgbClr val="EEEEEE"/>
                      </a:solidFill>
                      <a:prstDash val="solid"/>
                      <a:round/>
                      <a:headEnd type="none" w="sm" len="sm"/>
                      <a:tailEnd type="none" w="sm" len="sm"/>
                    </a:lnR>
                    <a:lnT w="9525" cap="flat" cmpd="sng">
                      <a:solidFill>
                        <a:srgbClr val="EEEEEE"/>
                      </a:solidFill>
                      <a:prstDash val="solid"/>
                      <a:round/>
                      <a:headEnd type="none" w="sm" len="sm"/>
                      <a:tailEnd type="none" w="sm" len="sm"/>
                    </a:lnT>
                    <a:lnB w="9525" cap="flat" cmpd="sng">
                      <a:solidFill>
                        <a:srgbClr val="EEEEEE"/>
                      </a:solidFill>
                      <a:prstDash val="solid"/>
                      <a:round/>
                      <a:headEnd type="none" w="sm" len="sm"/>
                      <a:tailEnd type="none" w="sm" len="sm"/>
                    </a:lnB>
                  </a:tcPr>
                </a:tc>
                <a:tc>
                  <a:txBody>
                    <a:bodyPr/>
                    <a:lstStyle/>
                    <a:p>
                      <a:pPr marL="0" marR="0" lvl="0" indent="0" algn="l" rtl="0">
                        <a:lnSpc>
                          <a:spcPct val="150000"/>
                        </a:lnSpc>
                        <a:spcBef>
                          <a:spcPts val="0"/>
                        </a:spcBef>
                        <a:spcAft>
                          <a:spcPts val="0"/>
                        </a:spcAft>
                        <a:buClr>
                          <a:srgbClr val="000000"/>
                        </a:buClr>
                        <a:buSzPts val="1400"/>
                        <a:buFont typeface="Arial"/>
                        <a:buNone/>
                      </a:pPr>
                      <a:r>
                        <a:rPr lang="en-US" sz="800" b="1" i="1" u="none" strike="noStrike" cap="none">
                          <a:solidFill>
                            <a:srgbClr val="000000"/>
                          </a:solidFill>
                          <a:latin typeface="Roboto"/>
                          <a:ea typeface="Roboto"/>
                          <a:cs typeface="Open Sans"/>
                          <a:sym typeface="Open Sans"/>
                        </a:rPr>
                        <a:t>Statistik</a:t>
                      </a:r>
                      <a:r>
                        <a:rPr lang="en-US" sz="800" b="1" i="0" u="none" strike="noStrike" cap="none">
                          <a:solidFill>
                            <a:srgbClr val="000000"/>
                          </a:solidFill>
                          <a:latin typeface="Roboto"/>
                          <a:ea typeface="Roboto"/>
                          <a:cs typeface="Open Sans"/>
                          <a:sym typeface="Open Sans"/>
                        </a:rPr>
                        <a:t> merupakan metode pengumpulan , analisis , interpretasi , penyajian dan pengorganisasian data. Statistik biasa digunakan untuk memahami , mengukur , dan menganalisis berbagai fenomena di berbagai bidang.</a:t>
                      </a:r>
                      <a:br>
                        <a:rPr lang="en-US" sz="800" b="1" i="0" u="none" strike="noStrike" cap="none">
                          <a:solidFill>
                            <a:srgbClr val="000000"/>
                          </a:solidFill>
                          <a:latin typeface="Roboto"/>
                          <a:ea typeface="Roboto"/>
                          <a:cs typeface="Open Sans"/>
                          <a:sym typeface="Open Sans"/>
                        </a:rPr>
                      </a:br>
                      <a:r>
                        <a:rPr lang="en-US" sz="800" b="1" i="1" u="none" strike="noStrike" cap="none">
                          <a:solidFill>
                            <a:srgbClr val="000000"/>
                          </a:solidFill>
                          <a:latin typeface="Roboto"/>
                          <a:ea typeface="Roboto"/>
                          <a:cs typeface="Open Sans"/>
                          <a:sym typeface="Open Sans"/>
                        </a:rPr>
                        <a:t>Variabel</a:t>
                      </a:r>
                      <a:r>
                        <a:rPr lang="en-US" sz="800" b="1" i="0" u="none" strike="noStrike" cap="none">
                          <a:solidFill>
                            <a:srgbClr val="000000"/>
                          </a:solidFill>
                          <a:latin typeface="Roboto"/>
                          <a:ea typeface="Roboto"/>
                          <a:cs typeface="Open Sans"/>
                          <a:sym typeface="Open Sans"/>
                        </a:rPr>
                        <a:t> merupakan suatu karakteristik , atribut , atau properti yang dapat diukur atau diamati , dan nilainya dapat berubah dari satu objek ke objek lainnya atau dari waktu ke waktu. Variabel sendiri dibagi menjadi 2 tipe , yaitu : </a:t>
                      </a:r>
                      <a:r>
                        <a:rPr lang="en-US" sz="800" b="1" i="1" u="sng" strike="noStrike" cap="none">
                          <a:solidFill>
                            <a:srgbClr val="000000"/>
                          </a:solidFill>
                          <a:latin typeface="Roboto"/>
                          <a:ea typeface="Roboto"/>
                          <a:cs typeface="Open Sans"/>
                          <a:sym typeface="Open Sans"/>
                        </a:rPr>
                        <a:t>Quantitative</a:t>
                      </a:r>
                      <a:r>
                        <a:rPr lang="en-US" sz="800" b="1" i="0" u="none" strike="noStrike" cap="none">
                          <a:solidFill>
                            <a:srgbClr val="000000"/>
                          </a:solidFill>
                          <a:latin typeface="Roboto"/>
                          <a:ea typeface="Roboto"/>
                          <a:cs typeface="Open Sans"/>
                          <a:sym typeface="Open Sans"/>
                        </a:rPr>
                        <a:t> (</a:t>
                      </a:r>
                      <a:r>
                        <a:rPr lang="en-US" sz="800" b="1" i="1" u="none" strike="noStrike" cap="none">
                          <a:solidFill>
                            <a:srgbClr val="000000"/>
                          </a:solidFill>
                          <a:latin typeface="Roboto"/>
                          <a:ea typeface="Roboto"/>
                          <a:cs typeface="Open Sans"/>
                          <a:sym typeface="Open Sans"/>
                        </a:rPr>
                        <a:t>Numeric</a:t>
                      </a:r>
                      <a:r>
                        <a:rPr lang="en-US" sz="800" b="1" i="0" u="none" strike="noStrike" cap="none">
                          <a:solidFill>
                            <a:srgbClr val="000000"/>
                          </a:solidFill>
                          <a:latin typeface="Roboto"/>
                          <a:ea typeface="Roboto"/>
                          <a:cs typeface="Open Sans"/>
                          <a:sym typeface="Open Sans"/>
                        </a:rPr>
                        <a:t>) dan </a:t>
                      </a:r>
                      <a:r>
                        <a:rPr lang="en-US" sz="800" b="1" i="1" u="sng" strike="noStrike" cap="none">
                          <a:solidFill>
                            <a:srgbClr val="000000"/>
                          </a:solidFill>
                          <a:latin typeface="Roboto"/>
                          <a:ea typeface="Roboto"/>
                          <a:cs typeface="Open Sans"/>
                          <a:sym typeface="Open Sans"/>
                        </a:rPr>
                        <a:t>Qualitative</a:t>
                      </a:r>
                      <a:r>
                        <a:rPr lang="en-US" sz="800" b="1" i="0" u="none" strike="noStrike" cap="none">
                          <a:solidFill>
                            <a:srgbClr val="000000"/>
                          </a:solidFill>
                          <a:latin typeface="Roboto"/>
                          <a:ea typeface="Roboto"/>
                          <a:cs typeface="Open Sans"/>
                          <a:sym typeface="Open Sans"/>
                        </a:rPr>
                        <a:t> (</a:t>
                      </a:r>
                      <a:r>
                        <a:rPr lang="en-US" sz="800" b="1" i="1" u="none" strike="noStrike" cap="none">
                          <a:solidFill>
                            <a:srgbClr val="000000"/>
                          </a:solidFill>
                          <a:latin typeface="Roboto"/>
                          <a:ea typeface="Roboto"/>
                          <a:cs typeface="Open Sans"/>
                          <a:sym typeface="Open Sans"/>
                        </a:rPr>
                        <a:t>Categoric</a:t>
                      </a:r>
                      <a:r>
                        <a:rPr lang="en-US" sz="800" b="1" i="0" u="none" strike="noStrike" cap="none">
                          <a:solidFill>
                            <a:srgbClr val="000000"/>
                          </a:solidFill>
                          <a:latin typeface="Roboto"/>
                          <a:ea typeface="Roboto"/>
                          <a:cs typeface="Open Sans"/>
                          <a:sym typeface="Open Sans"/>
                        </a:rPr>
                        <a:t>).</a:t>
                      </a:r>
                      <a:endParaRPr sz="800" b="1" i="0" u="none" strike="noStrike" cap="none">
                        <a:solidFill>
                          <a:srgbClr val="000000"/>
                        </a:solidFill>
                        <a:latin typeface="Roboto"/>
                        <a:ea typeface="Roboto"/>
                        <a:cs typeface="Open Sans"/>
                        <a:sym typeface="Open Sans"/>
                      </a:endParaRPr>
                    </a:p>
                  </a:txBody>
                  <a:tcPr marL="91425" marR="91425" marT="91425" marB="91425" anchor="ctr">
                    <a:lnL w="9525" cap="flat" cmpd="sng">
                      <a:solidFill>
                        <a:srgbClr val="EEEEEE"/>
                      </a:solidFill>
                      <a:prstDash val="solid"/>
                      <a:round/>
                      <a:headEnd type="none" w="sm" len="sm"/>
                      <a:tailEnd type="none" w="sm" len="sm"/>
                    </a:lnL>
                    <a:lnR w="9525" cap="flat" cmpd="sng">
                      <a:solidFill>
                        <a:srgbClr val="EEEEEE"/>
                      </a:solidFill>
                      <a:prstDash val="solid"/>
                      <a:round/>
                      <a:headEnd type="none" w="sm" len="sm"/>
                      <a:tailEnd type="none" w="sm" len="sm"/>
                    </a:lnR>
                    <a:lnT w="9525" cap="flat" cmpd="sng">
                      <a:solidFill>
                        <a:srgbClr val="EEEEEE"/>
                      </a:solidFill>
                      <a:prstDash val="solid"/>
                      <a:round/>
                      <a:headEnd type="none" w="sm" len="sm"/>
                      <a:tailEnd type="none" w="sm" len="sm"/>
                    </a:lnT>
                    <a:lnB w="9525" cap="flat" cmpd="sng">
                      <a:solidFill>
                        <a:srgbClr val="EEEEEE"/>
                      </a:solidFill>
                      <a:prstDash val="solid"/>
                      <a:round/>
                      <a:headEnd type="none" w="sm" len="sm"/>
                      <a:tailEnd type="none" w="sm" len="sm"/>
                    </a:lnB>
                  </a:tcPr>
                </a:tc>
                <a:extLst>
                  <a:ext uri="{0D108BD9-81ED-4DB2-BD59-A6C34878D82A}">
                    <a16:rowId xmlns:a16="http://schemas.microsoft.com/office/drawing/2014/main" val="10001"/>
                  </a:ext>
                </a:extLst>
              </a:tr>
              <a:tr h="544619">
                <a:tc>
                  <a:txBody>
                    <a:bodyPr/>
                    <a:lstStyle/>
                    <a:p>
                      <a:pPr marL="0" marR="0" lvl="0" indent="0" algn="l" rtl="0">
                        <a:lnSpc>
                          <a:spcPct val="150000"/>
                        </a:lnSpc>
                        <a:spcBef>
                          <a:spcPts val="0"/>
                        </a:spcBef>
                        <a:spcAft>
                          <a:spcPts val="0"/>
                        </a:spcAft>
                        <a:buClr>
                          <a:srgbClr val="000000"/>
                        </a:buClr>
                        <a:buSzPts val="1400"/>
                        <a:buFont typeface="Arial"/>
                        <a:buNone/>
                      </a:pPr>
                      <a:r>
                        <a:rPr lang="en" sz="1200" b="0" i="0" u="none" strike="noStrike" cap="none">
                          <a:solidFill>
                            <a:srgbClr val="000000"/>
                          </a:solidFill>
                          <a:latin typeface="Roboto" panose="020B0604020202020204" charset="0"/>
                          <a:ea typeface="Roboto" panose="020B0604020202020204" charset="0"/>
                          <a:cs typeface="Open Sans"/>
                          <a:sym typeface="Open Sans"/>
                        </a:rPr>
                        <a:t>Pengertian Data Visualisasi</a:t>
                      </a:r>
                      <a:endParaRPr sz="1200" b="0" i="0" u="none" strike="noStrike" cap="none">
                        <a:solidFill>
                          <a:srgbClr val="000000"/>
                        </a:solidFill>
                        <a:latin typeface="Roboto" panose="020B0604020202020204" charset="0"/>
                        <a:ea typeface="Roboto" panose="020B0604020202020204" charset="0"/>
                        <a:cs typeface="Open Sans"/>
                        <a:sym typeface="Open Sans"/>
                      </a:endParaRPr>
                    </a:p>
                  </a:txBody>
                  <a:tcPr marL="91425" marR="91425" marT="91425" marB="91425" anchor="ctr">
                    <a:lnL w="9525" cap="flat" cmpd="sng">
                      <a:solidFill>
                        <a:srgbClr val="EEEEEE"/>
                      </a:solidFill>
                      <a:prstDash val="solid"/>
                      <a:round/>
                      <a:headEnd type="none" w="sm" len="sm"/>
                      <a:tailEnd type="none" w="sm" len="sm"/>
                    </a:lnL>
                    <a:lnR w="9525" cap="flat" cmpd="sng">
                      <a:solidFill>
                        <a:srgbClr val="EEEEEE"/>
                      </a:solidFill>
                      <a:prstDash val="solid"/>
                      <a:round/>
                      <a:headEnd type="none" w="sm" len="sm"/>
                      <a:tailEnd type="none" w="sm" len="sm"/>
                    </a:lnR>
                    <a:lnT w="9525" cap="flat" cmpd="sng">
                      <a:solidFill>
                        <a:srgbClr val="EEEEEE"/>
                      </a:solidFill>
                      <a:prstDash val="solid"/>
                      <a:round/>
                      <a:headEnd type="none" w="sm" len="sm"/>
                      <a:tailEnd type="none" w="sm" len="sm"/>
                    </a:lnT>
                    <a:lnB w="9525" cap="flat" cmpd="sng">
                      <a:solidFill>
                        <a:srgbClr val="EEEEEE"/>
                      </a:solidFill>
                      <a:prstDash val="solid"/>
                      <a:round/>
                      <a:headEnd type="none" w="sm" len="sm"/>
                      <a:tailEnd type="none" w="sm" len="sm"/>
                    </a:lnB>
                    <a:solidFill>
                      <a:srgbClr val="F3F3F3"/>
                    </a:solidFill>
                  </a:tcPr>
                </a:tc>
                <a:tc>
                  <a:txBody>
                    <a:bodyPr/>
                    <a:lstStyle/>
                    <a:p>
                      <a:pPr marL="0" marR="0" lvl="0" indent="0" algn="l" rtl="0">
                        <a:lnSpc>
                          <a:spcPct val="150000"/>
                        </a:lnSpc>
                        <a:spcBef>
                          <a:spcPts val="0"/>
                        </a:spcBef>
                        <a:spcAft>
                          <a:spcPts val="0"/>
                        </a:spcAft>
                        <a:buClr>
                          <a:srgbClr val="000000"/>
                        </a:buClr>
                        <a:buSzPts val="1400"/>
                        <a:buFont typeface="Arial"/>
                        <a:buNone/>
                      </a:pPr>
                      <a:r>
                        <a:rPr lang="en-US" sz="800" b="1" i="0" u="none" strike="noStrike" cap="none">
                          <a:solidFill>
                            <a:srgbClr val="000000"/>
                          </a:solidFill>
                          <a:latin typeface="Roboto"/>
                          <a:ea typeface="Roboto"/>
                          <a:cs typeface="Open Sans"/>
                          <a:sym typeface="Open Sans"/>
                        </a:rPr>
                        <a:t>Data Visualisasi merupakan proses representasi data dalam bentuk grafis seperti grafik , diagram , peta , dan bentuk visual lainnya. Data Visualisasi ini bertujuan untuk menyederhanakan pemahaman data yang kompleks dan besar dengan menyajikannya dalam bentuk yang lebih intuitif dan mudah dipahami sehingga dapat lebih mudah diidentifikasi dan dianalisis.</a:t>
                      </a:r>
                      <a:endParaRPr sz="800" b="1" i="0" u="none" strike="noStrike" cap="none">
                        <a:solidFill>
                          <a:srgbClr val="000000"/>
                        </a:solidFill>
                        <a:latin typeface="Roboto"/>
                        <a:ea typeface="Roboto"/>
                        <a:cs typeface="Open Sans"/>
                        <a:sym typeface="Open Sans"/>
                      </a:endParaRPr>
                    </a:p>
                  </a:txBody>
                  <a:tcPr marL="91425" marR="91425" marT="91425" marB="91425" anchor="ctr">
                    <a:lnL w="9525" cap="flat" cmpd="sng">
                      <a:solidFill>
                        <a:srgbClr val="EEEEEE"/>
                      </a:solidFill>
                      <a:prstDash val="solid"/>
                      <a:round/>
                      <a:headEnd type="none" w="sm" len="sm"/>
                      <a:tailEnd type="none" w="sm" len="sm"/>
                    </a:lnL>
                    <a:lnR w="9525" cap="flat" cmpd="sng">
                      <a:solidFill>
                        <a:srgbClr val="EEEEEE"/>
                      </a:solidFill>
                      <a:prstDash val="solid"/>
                      <a:round/>
                      <a:headEnd type="none" w="sm" len="sm"/>
                      <a:tailEnd type="none" w="sm" len="sm"/>
                    </a:lnR>
                    <a:lnT w="9525" cap="flat" cmpd="sng">
                      <a:solidFill>
                        <a:srgbClr val="EEEEEE"/>
                      </a:solidFill>
                      <a:prstDash val="solid"/>
                      <a:round/>
                      <a:headEnd type="none" w="sm" len="sm"/>
                      <a:tailEnd type="none" w="sm" len="sm"/>
                    </a:lnT>
                    <a:lnB w="9525" cap="flat" cmpd="sng">
                      <a:solidFill>
                        <a:srgbClr val="EEEEEE"/>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563950">
                <a:tc>
                  <a:txBody>
                    <a:bodyPr/>
                    <a:lstStyle/>
                    <a:p>
                      <a:pPr marL="0" marR="0" lvl="0" indent="0" algn="l" rtl="0">
                        <a:lnSpc>
                          <a:spcPct val="150000"/>
                        </a:lnSpc>
                        <a:spcBef>
                          <a:spcPts val="0"/>
                        </a:spcBef>
                        <a:spcAft>
                          <a:spcPts val="0"/>
                        </a:spcAft>
                        <a:buClr>
                          <a:schemeClr val="dk1"/>
                        </a:buClr>
                        <a:buSzPts val="1400"/>
                        <a:buFont typeface="Arial"/>
                        <a:buNone/>
                      </a:pPr>
                      <a:r>
                        <a:rPr lang="en" sz="1200" b="0" i="0" u="none" strike="noStrike" cap="none">
                          <a:solidFill>
                            <a:srgbClr val="000000"/>
                          </a:solidFill>
                          <a:latin typeface="Roboto" panose="020B0604020202020204" charset="0"/>
                          <a:ea typeface="Roboto" panose="020B0604020202020204" charset="0"/>
                          <a:cs typeface="Open Sans"/>
                          <a:sym typeface="Open Sans"/>
                        </a:rPr>
                        <a:t>J</a:t>
                      </a:r>
                      <a:r>
                        <a:rPr lang="en" sz="1200" u="none" strike="noStrike" cap="none">
                          <a:solidFill>
                            <a:schemeClr val="dk1"/>
                          </a:solidFill>
                          <a:latin typeface="Roboto" panose="020B0604020202020204" charset="0"/>
                          <a:ea typeface="Roboto" panose="020B0604020202020204" charset="0"/>
                          <a:cs typeface="Open Sans"/>
                          <a:sym typeface="Open Sans"/>
                        </a:rPr>
                        <a:t>enis – Jenis Diagram/Chart</a:t>
                      </a:r>
                      <a:endParaRPr sz="1200" u="none" strike="noStrike" cap="none">
                        <a:latin typeface="Roboto" panose="020B0604020202020204" charset="0"/>
                        <a:ea typeface="Roboto" panose="020B0604020202020204" charset="0"/>
                        <a:cs typeface="Open Sans"/>
                        <a:sym typeface="Open Sans"/>
                      </a:endParaRPr>
                    </a:p>
                  </a:txBody>
                  <a:tcPr marL="91425" marR="91425" marT="91425" marB="91425" anchor="ctr">
                    <a:lnL w="9525" cap="flat" cmpd="sng">
                      <a:solidFill>
                        <a:srgbClr val="EEEEEE"/>
                      </a:solidFill>
                      <a:prstDash val="solid"/>
                      <a:round/>
                      <a:headEnd type="none" w="sm" len="sm"/>
                      <a:tailEnd type="none" w="sm" len="sm"/>
                    </a:lnL>
                    <a:lnR w="9525" cap="flat" cmpd="sng">
                      <a:solidFill>
                        <a:srgbClr val="EEEEEE"/>
                      </a:solidFill>
                      <a:prstDash val="solid"/>
                      <a:round/>
                      <a:headEnd type="none" w="sm" len="sm"/>
                      <a:tailEnd type="none" w="sm" len="sm"/>
                    </a:lnR>
                    <a:lnT w="9525" cap="flat" cmpd="sng">
                      <a:solidFill>
                        <a:srgbClr val="EEEEEE"/>
                      </a:solidFill>
                      <a:prstDash val="solid"/>
                      <a:round/>
                      <a:headEnd type="none" w="sm" len="sm"/>
                      <a:tailEnd type="none" w="sm" len="sm"/>
                    </a:lnT>
                    <a:lnB w="9525" cap="flat" cmpd="sng">
                      <a:solidFill>
                        <a:srgbClr val="EEEEEE"/>
                      </a:solidFill>
                      <a:prstDash val="solid"/>
                      <a:round/>
                      <a:headEnd type="none" w="sm" len="sm"/>
                      <a:tailEnd type="none" w="sm" len="sm"/>
                    </a:lnB>
                  </a:tcPr>
                </a:tc>
                <a:tc>
                  <a:txBody>
                    <a:bodyPr/>
                    <a:lstStyle/>
                    <a:p>
                      <a:pPr marL="0" marR="0" lvl="0" indent="0" algn="l" rtl="0">
                        <a:lnSpc>
                          <a:spcPct val="150000"/>
                        </a:lnSpc>
                        <a:spcBef>
                          <a:spcPts val="0"/>
                        </a:spcBef>
                        <a:spcAft>
                          <a:spcPts val="0"/>
                        </a:spcAft>
                        <a:buClr>
                          <a:srgbClr val="000000"/>
                        </a:buClr>
                        <a:buSzPts val="1400"/>
                        <a:buFont typeface="Arial"/>
                        <a:buNone/>
                      </a:pPr>
                      <a:r>
                        <a:rPr lang="en-US" sz="800" b="1" i="0" u="none" strike="noStrike" cap="none">
                          <a:solidFill>
                            <a:srgbClr val="000000"/>
                          </a:solidFill>
                          <a:latin typeface="Roboto" panose="020B0604020202020204" charset="0"/>
                          <a:ea typeface="Roboto" panose="020B0604020202020204" charset="0"/>
                          <a:cs typeface="Open Sans"/>
                          <a:sym typeface="Open Sans"/>
                        </a:rPr>
                        <a:t>Jenis – jenis Diagram / Chart yang umum digunakan antara lain :</a:t>
                      </a:r>
                    </a:p>
                    <a:p>
                      <a:pPr marL="228600" marR="0" lvl="0" indent="-228600" algn="l" rtl="0">
                        <a:lnSpc>
                          <a:spcPct val="150000"/>
                        </a:lnSpc>
                        <a:spcBef>
                          <a:spcPts val="0"/>
                        </a:spcBef>
                        <a:spcAft>
                          <a:spcPts val="0"/>
                        </a:spcAft>
                        <a:buClr>
                          <a:srgbClr val="000000"/>
                        </a:buClr>
                        <a:buSzPct val="100000"/>
                        <a:buFont typeface="+mj-lt"/>
                        <a:buAutoNum type="arabicPeriod"/>
                      </a:pPr>
                      <a:r>
                        <a:rPr lang="en-US" sz="800" b="1" i="0" u="none" strike="noStrike" cap="none">
                          <a:solidFill>
                            <a:srgbClr val="000000"/>
                          </a:solidFill>
                          <a:latin typeface="Roboto" panose="020B0604020202020204" charset="0"/>
                          <a:ea typeface="Roboto" panose="020B0604020202020204" charset="0"/>
                          <a:cs typeface="Open Sans"/>
                          <a:sym typeface="Open Sans"/>
                        </a:rPr>
                        <a:t>Ranking : Proses mengurutkan data berdasarkan suatu kriteria tertentu ,</a:t>
                      </a:r>
                    </a:p>
                    <a:p>
                      <a:pPr marL="228600" marR="0" lvl="0" indent="-228600" algn="l" rtl="0">
                        <a:lnSpc>
                          <a:spcPct val="150000"/>
                        </a:lnSpc>
                        <a:spcBef>
                          <a:spcPts val="0"/>
                        </a:spcBef>
                        <a:spcAft>
                          <a:spcPts val="0"/>
                        </a:spcAft>
                        <a:buClr>
                          <a:srgbClr val="000000"/>
                        </a:buClr>
                        <a:buSzPct val="100000"/>
                        <a:buFont typeface="+mj-lt"/>
                        <a:buAutoNum type="arabicPeriod"/>
                      </a:pPr>
                      <a:r>
                        <a:rPr lang="en-US" sz="800" b="1" i="0" u="none" strike="noStrike" cap="none">
                          <a:solidFill>
                            <a:srgbClr val="000000"/>
                          </a:solidFill>
                          <a:latin typeface="Roboto" panose="020B0604020202020204" charset="0"/>
                          <a:ea typeface="Roboto" panose="020B0604020202020204" charset="0"/>
                          <a:cs typeface="Open Sans"/>
                          <a:sym typeface="Open Sans"/>
                        </a:rPr>
                        <a:t>Nominal Comparison : Proses membandingkan antara kategori data yang satu dengan yang lain ,</a:t>
                      </a:r>
                    </a:p>
                    <a:p>
                      <a:pPr marL="228600" marR="0" lvl="0" indent="-228600" algn="l" rtl="0">
                        <a:lnSpc>
                          <a:spcPct val="150000"/>
                        </a:lnSpc>
                        <a:spcBef>
                          <a:spcPts val="0"/>
                        </a:spcBef>
                        <a:spcAft>
                          <a:spcPts val="0"/>
                        </a:spcAft>
                        <a:buClr>
                          <a:srgbClr val="000000"/>
                        </a:buClr>
                        <a:buSzPct val="100000"/>
                        <a:buFont typeface="+mj-lt"/>
                        <a:buAutoNum type="arabicPeriod"/>
                      </a:pPr>
                      <a:r>
                        <a:rPr lang="en-US" sz="800" b="1" i="0" u="none" strike="noStrike" cap="none">
                          <a:solidFill>
                            <a:srgbClr val="000000"/>
                          </a:solidFill>
                          <a:latin typeface="Roboto" panose="020B0604020202020204" charset="0"/>
                          <a:ea typeface="Roboto" panose="020B0604020202020204" charset="0"/>
                          <a:cs typeface="Open Sans"/>
                          <a:sym typeface="Open Sans"/>
                        </a:rPr>
                        <a:t>Series Overtime : Proses representasi data yang diambil pada interval waktu yang berbeda untuk menganalisa tren , pola , dan perubahan dari waktu ke waktu ,</a:t>
                      </a:r>
                    </a:p>
                    <a:p>
                      <a:pPr marL="228600" marR="0" lvl="0" indent="-228600" algn="l" rtl="0">
                        <a:lnSpc>
                          <a:spcPct val="150000"/>
                        </a:lnSpc>
                        <a:spcBef>
                          <a:spcPts val="0"/>
                        </a:spcBef>
                        <a:spcAft>
                          <a:spcPts val="0"/>
                        </a:spcAft>
                        <a:buClr>
                          <a:srgbClr val="000000"/>
                        </a:buClr>
                        <a:buSzPct val="100000"/>
                        <a:buFont typeface="+mj-lt"/>
                        <a:buAutoNum type="arabicPeriod"/>
                      </a:pPr>
                      <a:r>
                        <a:rPr lang="en-US" sz="800" b="1" i="0" u="none" strike="noStrike" cap="none">
                          <a:solidFill>
                            <a:srgbClr val="000000"/>
                          </a:solidFill>
                          <a:latin typeface="Roboto" panose="020B0604020202020204" charset="0"/>
                          <a:ea typeface="Roboto" panose="020B0604020202020204" charset="0"/>
                          <a:cs typeface="Open Sans"/>
                          <a:sym typeface="Open Sans"/>
                        </a:rPr>
                        <a:t>Deviation : Proses pengukuran dan representasi seberapa jauh data menyimpang dari nilai tertentu ,</a:t>
                      </a:r>
                    </a:p>
                    <a:p>
                      <a:pPr marL="228600" marR="0" lvl="0" indent="-228600" algn="l" rtl="0">
                        <a:lnSpc>
                          <a:spcPct val="150000"/>
                        </a:lnSpc>
                        <a:spcBef>
                          <a:spcPts val="0"/>
                        </a:spcBef>
                        <a:spcAft>
                          <a:spcPts val="0"/>
                        </a:spcAft>
                        <a:buClr>
                          <a:srgbClr val="000000"/>
                        </a:buClr>
                        <a:buSzPct val="100000"/>
                        <a:buFont typeface="+mj-lt"/>
                        <a:buAutoNum type="arabicPeriod"/>
                      </a:pPr>
                      <a:r>
                        <a:rPr lang="en-US" sz="800" b="1" i="0" u="none" strike="noStrike" cap="none">
                          <a:solidFill>
                            <a:srgbClr val="000000"/>
                          </a:solidFill>
                          <a:latin typeface="Roboto" panose="020B0604020202020204" charset="0"/>
                          <a:ea typeface="Roboto" panose="020B0604020202020204" charset="0"/>
                          <a:cs typeface="Open Sans"/>
                          <a:sym typeface="Open Sans"/>
                        </a:rPr>
                        <a:t>Correlation : Proses representasi grafis dari suatu hubungan antara variable satu dengan yang lain ,</a:t>
                      </a:r>
                    </a:p>
                    <a:p>
                      <a:pPr marL="228600" marR="0" lvl="0" indent="-228600" algn="l" rtl="0">
                        <a:lnSpc>
                          <a:spcPct val="150000"/>
                        </a:lnSpc>
                        <a:spcBef>
                          <a:spcPts val="0"/>
                        </a:spcBef>
                        <a:spcAft>
                          <a:spcPts val="0"/>
                        </a:spcAft>
                        <a:buClr>
                          <a:srgbClr val="000000"/>
                        </a:buClr>
                        <a:buSzPct val="100000"/>
                        <a:buFont typeface="+mj-lt"/>
                        <a:buAutoNum type="arabicPeriod"/>
                      </a:pPr>
                      <a:r>
                        <a:rPr lang="en-US" sz="800" b="1" i="0" u="none" strike="noStrike" cap="none">
                          <a:solidFill>
                            <a:srgbClr val="000000"/>
                          </a:solidFill>
                          <a:latin typeface="Roboto" panose="020B0604020202020204" charset="0"/>
                          <a:ea typeface="Roboto" panose="020B0604020202020204" charset="0"/>
                          <a:cs typeface="Open Sans"/>
                          <a:sym typeface="Open Sans"/>
                        </a:rPr>
                        <a:t>Distribution : Proses representasi data berdasarkan data tersebut tersebar atau terdistribusi diantara suatu nilai atau kategori.</a:t>
                      </a:r>
                      <a:endParaRPr sz="800" b="1" i="0" u="none" strike="noStrike" cap="none">
                        <a:solidFill>
                          <a:srgbClr val="000000"/>
                        </a:solidFill>
                        <a:latin typeface="Roboto" panose="020B0604020202020204" charset="0"/>
                        <a:ea typeface="Roboto" panose="020B0604020202020204" charset="0"/>
                        <a:cs typeface="Open Sans"/>
                        <a:sym typeface="Open Sans"/>
                      </a:endParaRPr>
                    </a:p>
                  </a:txBody>
                  <a:tcPr marL="91425" marR="91425" marT="91425" marB="91425" anchor="ctr">
                    <a:lnL w="9525" cap="flat" cmpd="sng">
                      <a:solidFill>
                        <a:srgbClr val="EEEEEE"/>
                      </a:solidFill>
                      <a:prstDash val="solid"/>
                      <a:round/>
                      <a:headEnd type="none" w="sm" len="sm"/>
                      <a:tailEnd type="none" w="sm" len="sm"/>
                    </a:lnL>
                    <a:lnR w="9525" cap="flat" cmpd="sng">
                      <a:solidFill>
                        <a:srgbClr val="EEEEEE"/>
                      </a:solidFill>
                      <a:prstDash val="solid"/>
                      <a:round/>
                      <a:headEnd type="none" w="sm" len="sm"/>
                      <a:tailEnd type="none" w="sm" len="sm"/>
                    </a:lnR>
                    <a:lnT w="9525" cap="flat" cmpd="sng">
                      <a:solidFill>
                        <a:srgbClr val="EEEEEE"/>
                      </a:solidFill>
                      <a:prstDash val="solid"/>
                      <a:round/>
                      <a:headEnd type="none" w="sm" len="sm"/>
                      <a:tailEnd type="none" w="sm" len="sm"/>
                    </a:lnT>
                    <a:lnB w="9525" cap="flat" cmpd="sng">
                      <a:solidFill>
                        <a:srgbClr val="EEEEEE"/>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26" name="Google Shape;126;p1"/>
          <p:cNvSpPr txBox="1"/>
          <p:nvPr/>
        </p:nvSpPr>
        <p:spPr>
          <a:xfrm rot="-5400000">
            <a:off x="7117800" y="2726950"/>
            <a:ext cx="3507300" cy="397001"/>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800"/>
              <a:buFont typeface="Arial"/>
              <a:buNone/>
            </a:pPr>
            <a:r>
              <a:rPr lang="en" sz="1200">
                <a:solidFill>
                  <a:srgbClr val="888888"/>
                </a:solidFill>
                <a:latin typeface="Roboto" panose="020B0604020202020204" charset="0"/>
                <a:ea typeface="Roboto" panose="020B0604020202020204" charset="0"/>
                <a:cs typeface="Open Sans"/>
                <a:sym typeface="Open Sans"/>
              </a:rPr>
              <a:t>Owner : </a:t>
            </a:r>
            <a:r>
              <a:rPr lang="en-ID" sz="1200">
                <a:solidFill>
                  <a:srgbClr val="888888"/>
                </a:solidFill>
                <a:latin typeface="Roboto" panose="020B0604020202020204" charset="0"/>
                <a:ea typeface="Roboto" panose="020B0604020202020204" charset="0"/>
                <a:cs typeface="Open Sans"/>
                <a:sym typeface="Open Sans"/>
              </a:rPr>
              <a:t>ALAN SETIAWAN</a:t>
            </a:r>
            <a:endParaRPr sz="1200" b="0" i="0" u="none" strike="noStrike" cap="none">
              <a:solidFill>
                <a:srgbClr val="888888"/>
              </a:solidFill>
              <a:latin typeface="Roboto" panose="020B0604020202020204" charset="0"/>
              <a:ea typeface="Roboto" panose="020B0604020202020204" charset="0"/>
              <a:cs typeface="Open Sans"/>
              <a:sym typeface="Open Sans"/>
            </a:endParaRPr>
          </a:p>
        </p:txBody>
      </p:sp>
      <p:sp>
        <p:nvSpPr>
          <p:cNvPr id="127" name="Google Shape;127;p1"/>
          <p:cNvSpPr txBox="1">
            <a:spLocks noGrp="1"/>
          </p:cNvSpPr>
          <p:nvPr>
            <p:ph type="ftr" idx="11"/>
          </p:nvPr>
        </p:nvSpPr>
        <p:spPr>
          <a:xfrm>
            <a:off x="4862513" y="4754131"/>
            <a:ext cx="3086100" cy="273900"/>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chemeClr val="dk1"/>
              </a:buClr>
              <a:buSzPts val="800"/>
              <a:buFont typeface="Arial"/>
              <a:buNone/>
            </a:pPr>
            <a:r>
              <a:rPr lang="en">
                <a:latin typeface="Roboto" panose="020B0604020202020204" charset="0"/>
                <a:ea typeface="Roboto" panose="020B0604020202020204" charset="0"/>
              </a:rPr>
              <a:t>Data Visualization</a:t>
            </a:r>
            <a:endParaRPr>
              <a:latin typeface="Roboto" panose="020B0604020202020204" charset="0"/>
              <a:ea typeface="Roboto" panose="020B0604020202020204" charset="0"/>
            </a:endParaRPr>
          </a:p>
        </p:txBody>
      </p:sp>
      <p:pic>
        <p:nvPicPr>
          <p:cNvPr id="128" name="Google Shape;128;p1"/>
          <p:cNvPicPr preferRelativeResize="0"/>
          <p:nvPr/>
        </p:nvPicPr>
        <p:blipFill rotWithShape="1">
          <a:blip r:embed="rId3">
            <a:alphaModFix/>
          </a:blip>
          <a:srcRect l="13435" t="39661" r="11675" b="34598"/>
          <a:stretch/>
        </p:blipFill>
        <p:spPr>
          <a:xfrm>
            <a:off x="7812925" y="247650"/>
            <a:ext cx="983818" cy="3380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g269b0958ce3_0_1"/>
          <p:cNvSpPr txBox="1">
            <a:spLocks noGrp="1"/>
          </p:cNvSpPr>
          <p:nvPr>
            <p:ph type="sldNum" idx="12"/>
          </p:nvPr>
        </p:nvSpPr>
        <p:spPr>
          <a:xfrm>
            <a:off x="8210550" y="4754131"/>
            <a:ext cx="476400" cy="273900"/>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SzPts val="800"/>
              <a:buNone/>
            </a:pPr>
            <a:fld id="{00000000-1234-1234-1234-123412341234}" type="slidenum">
              <a:rPr lang="en">
                <a:latin typeface="Roboto" panose="020B0604020202020204" charset="0"/>
                <a:ea typeface="Roboto" panose="020B0604020202020204" charset="0"/>
              </a:rPr>
              <a:t>3</a:t>
            </a:fld>
            <a:endParaRPr>
              <a:latin typeface="Roboto" panose="020B0604020202020204" charset="0"/>
              <a:ea typeface="Roboto" panose="020B0604020202020204" charset="0"/>
            </a:endParaRPr>
          </a:p>
        </p:txBody>
      </p:sp>
      <p:sp>
        <p:nvSpPr>
          <p:cNvPr id="134" name="Google Shape;134;g269b0958ce3_0_1"/>
          <p:cNvSpPr txBox="1">
            <a:spLocks noGrp="1"/>
          </p:cNvSpPr>
          <p:nvPr>
            <p:ph type="title"/>
          </p:nvPr>
        </p:nvSpPr>
        <p:spPr>
          <a:xfrm>
            <a:off x="353439" y="150000"/>
            <a:ext cx="7281900" cy="3381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1400"/>
              <a:buFont typeface="Open Sans"/>
              <a:buNone/>
            </a:pPr>
            <a:r>
              <a:rPr lang="en" sz="2600">
                <a:latin typeface="Open Sans"/>
                <a:ea typeface="Open Sans"/>
                <a:cs typeface="Open Sans"/>
                <a:sym typeface="Open Sans"/>
              </a:rPr>
              <a:t>Mini Task</a:t>
            </a:r>
            <a:endParaRPr sz="2600">
              <a:latin typeface="Open Sans"/>
              <a:ea typeface="Open Sans"/>
              <a:cs typeface="Open Sans"/>
              <a:sym typeface="Open Sans"/>
            </a:endParaRPr>
          </a:p>
        </p:txBody>
      </p:sp>
      <p:sp>
        <p:nvSpPr>
          <p:cNvPr id="136" name="Google Shape;136;g269b0958ce3_0_1"/>
          <p:cNvSpPr txBox="1"/>
          <p:nvPr/>
        </p:nvSpPr>
        <p:spPr>
          <a:xfrm rot="-5400000">
            <a:off x="7117800" y="2726950"/>
            <a:ext cx="3507300" cy="397001"/>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800"/>
              <a:buFont typeface="Arial"/>
              <a:buNone/>
            </a:pPr>
            <a:r>
              <a:rPr lang="en" sz="1200">
                <a:solidFill>
                  <a:srgbClr val="888888"/>
                </a:solidFill>
                <a:latin typeface="Roboto" panose="020B0604020202020204" charset="0"/>
                <a:ea typeface="Roboto" panose="020B0604020202020204" charset="0"/>
                <a:cs typeface="Open Sans"/>
                <a:sym typeface="Open Sans"/>
              </a:rPr>
              <a:t>Owner : </a:t>
            </a:r>
            <a:r>
              <a:rPr lang="en-ID" sz="1200">
                <a:solidFill>
                  <a:srgbClr val="888888"/>
                </a:solidFill>
                <a:latin typeface="Roboto" panose="020B0604020202020204" charset="0"/>
                <a:ea typeface="Roboto" panose="020B0604020202020204" charset="0"/>
                <a:cs typeface="Open Sans"/>
                <a:sym typeface="Open Sans"/>
              </a:rPr>
              <a:t>ALAN SETIAWAN</a:t>
            </a:r>
            <a:endParaRPr sz="1200" b="0" i="0" u="none" strike="noStrike" cap="none">
              <a:solidFill>
                <a:srgbClr val="888888"/>
              </a:solidFill>
              <a:latin typeface="Roboto" panose="020B0604020202020204" charset="0"/>
              <a:ea typeface="Roboto" panose="020B0604020202020204" charset="0"/>
              <a:cs typeface="Open Sans"/>
              <a:sym typeface="Open Sans"/>
            </a:endParaRPr>
          </a:p>
        </p:txBody>
      </p:sp>
      <p:sp>
        <p:nvSpPr>
          <p:cNvPr id="137" name="Google Shape;137;g269b0958ce3_0_1"/>
          <p:cNvSpPr txBox="1">
            <a:spLocks noGrp="1"/>
          </p:cNvSpPr>
          <p:nvPr>
            <p:ph type="ftr" idx="11"/>
          </p:nvPr>
        </p:nvSpPr>
        <p:spPr>
          <a:xfrm>
            <a:off x="4862513" y="4754131"/>
            <a:ext cx="3086100" cy="273900"/>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chemeClr val="dk1"/>
              </a:buClr>
              <a:buSzPts val="800"/>
              <a:buFont typeface="Arial"/>
              <a:buNone/>
            </a:pPr>
            <a:r>
              <a:rPr lang="en">
                <a:latin typeface="Roboto" panose="020B0604020202020204" charset="0"/>
                <a:ea typeface="Roboto" panose="020B0604020202020204" charset="0"/>
              </a:rPr>
              <a:t>Data Visualization</a:t>
            </a:r>
            <a:endParaRPr>
              <a:latin typeface="Roboto" panose="020B0604020202020204" charset="0"/>
              <a:ea typeface="Roboto" panose="020B0604020202020204" charset="0"/>
            </a:endParaRPr>
          </a:p>
        </p:txBody>
      </p:sp>
      <p:pic>
        <p:nvPicPr>
          <p:cNvPr id="138" name="Google Shape;138;g269b0958ce3_0_1"/>
          <p:cNvPicPr preferRelativeResize="0"/>
          <p:nvPr/>
        </p:nvPicPr>
        <p:blipFill rotWithShape="1">
          <a:blip r:embed="rId3">
            <a:alphaModFix/>
          </a:blip>
          <a:srcRect l="13435" t="39661" r="11675" b="34598"/>
          <a:stretch/>
        </p:blipFill>
        <p:spPr>
          <a:xfrm>
            <a:off x="7812925" y="247650"/>
            <a:ext cx="983818" cy="338099"/>
          </a:xfrm>
          <a:prstGeom prst="rect">
            <a:avLst/>
          </a:prstGeom>
          <a:noFill/>
          <a:ln>
            <a:noFill/>
          </a:ln>
        </p:spPr>
      </p:pic>
      <p:pic>
        <p:nvPicPr>
          <p:cNvPr id="3" name="Picture 2">
            <a:extLst>
              <a:ext uri="{FF2B5EF4-FFF2-40B4-BE49-F238E27FC236}">
                <a16:creationId xmlns:a16="http://schemas.microsoft.com/office/drawing/2014/main" id="{58892A87-CF00-4655-B1C5-5E002FE0B681}"/>
              </a:ext>
            </a:extLst>
          </p:cNvPr>
          <p:cNvPicPr>
            <a:picLocks noChangeAspect="1"/>
          </p:cNvPicPr>
          <p:nvPr/>
        </p:nvPicPr>
        <p:blipFill rotWithShape="1">
          <a:blip r:embed="rId4"/>
          <a:srcRect l="9705" t="24183" r="38898" b="7628"/>
          <a:stretch/>
        </p:blipFill>
        <p:spPr>
          <a:xfrm>
            <a:off x="2087659" y="971101"/>
            <a:ext cx="4968682" cy="3708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g269b0958ce3_0_1"/>
          <p:cNvSpPr txBox="1">
            <a:spLocks noGrp="1"/>
          </p:cNvSpPr>
          <p:nvPr>
            <p:ph type="sldNum" idx="12"/>
          </p:nvPr>
        </p:nvSpPr>
        <p:spPr>
          <a:xfrm>
            <a:off x="8210550" y="4754131"/>
            <a:ext cx="476400" cy="273900"/>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SzPts val="800"/>
              <a:buNone/>
            </a:pPr>
            <a:fld id="{00000000-1234-1234-1234-123412341234}" type="slidenum">
              <a:rPr lang="en"/>
              <a:t>4</a:t>
            </a:fld>
            <a:endParaRPr/>
          </a:p>
        </p:txBody>
      </p:sp>
      <p:sp>
        <p:nvSpPr>
          <p:cNvPr id="134" name="Google Shape;134;g269b0958ce3_0_1"/>
          <p:cNvSpPr txBox="1">
            <a:spLocks noGrp="1"/>
          </p:cNvSpPr>
          <p:nvPr>
            <p:ph type="title"/>
          </p:nvPr>
        </p:nvSpPr>
        <p:spPr>
          <a:xfrm>
            <a:off x="353439" y="150000"/>
            <a:ext cx="7281900" cy="3381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1400"/>
              <a:buFont typeface="Open Sans"/>
              <a:buNone/>
            </a:pPr>
            <a:r>
              <a:rPr lang="en" sz="2600">
                <a:latin typeface="Open Sans"/>
                <a:ea typeface="Open Sans"/>
                <a:cs typeface="Open Sans"/>
                <a:sym typeface="Open Sans"/>
              </a:rPr>
              <a:t>Mini Task</a:t>
            </a:r>
            <a:endParaRPr sz="2600">
              <a:latin typeface="Open Sans"/>
              <a:ea typeface="Open Sans"/>
              <a:cs typeface="Open Sans"/>
              <a:sym typeface="Open Sans"/>
            </a:endParaRPr>
          </a:p>
        </p:txBody>
      </p:sp>
      <p:sp>
        <p:nvSpPr>
          <p:cNvPr id="136" name="Google Shape;136;g269b0958ce3_0_1"/>
          <p:cNvSpPr txBox="1"/>
          <p:nvPr/>
        </p:nvSpPr>
        <p:spPr>
          <a:xfrm rot="-5400000">
            <a:off x="7117800" y="2726950"/>
            <a:ext cx="3507300" cy="397001"/>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800"/>
              <a:buFont typeface="Arial"/>
              <a:buNone/>
            </a:pPr>
            <a:r>
              <a:rPr lang="en" sz="1200">
                <a:solidFill>
                  <a:srgbClr val="888888"/>
                </a:solidFill>
                <a:latin typeface="Open Sans"/>
                <a:ea typeface="Open Sans"/>
                <a:cs typeface="Open Sans"/>
                <a:sym typeface="Open Sans"/>
              </a:rPr>
              <a:t>Owner : </a:t>
            </a:r>
            <a:r>
              <a:rPr lang="en-ID" sz="1200">
                <a:solidFill>
                  <a:srgbClr val="888888"/>
                </a:solidFill>
                <a:latin typeface="Open Sans"/>
                <a:ea typeface="Open Sans"/>
                <a:cs typeface="Open Sans"/>
                <a:sym typeface="Open Sans"/>
              </a:rPr>
              <a:t>ALAN SETIAWAN</a:t>
            </a:r>
            <a:endParaRPr sz="1200" b="0" i="0" u="none" strike="noStrike" cap="none">
              <a:solidFill>
                <a:srgbClr val="888888"/>
              </a:solidFill>
              <a:latin typeface="Open Sans"/>
              <a:ea typeface="Open Sans"/>
              <a:cs typeface="Open Sans"/>
              <a:sym typeface="Open Sans"/>
            </a:endParaRPr>
          </a:p>
        </p:txBody>
      </p:sp>
      <p:sp>
        <p:nvSpPr>
          <p:cNvPr id="137" name="Google Shape;137;g269b0958ce3_0_1"/>
          <p:cNvSpPr txBox="1">
            <a:spLocks noGrp="1"/>
          </p:cNvSpPr>
          <p:nvPr>
            <p:ph type="ftr" idx="11"/>
          </p:nvPr>
        </p:nvSpPr>
        <p:spPr>
          <a:xfrm>
            <a:off x="4862513" y="4754131"/>
            <a:ext cx="3086100" cy="273900"/>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chemeClr val="dk1"/>
              </a:buClr>
              <a:buSzPts val="800"/>
              <a:buFont typeface="Arial"/>
              <a:buNone/>
            </a:pPr>
            <a:r>
              <a:rPr lang="en"/>
              <a:t>Data Visualization</a:t>
            </a:r>
            <a:endParaRPr/>
          </a:p>
        </p:txBody>
      </p:sp>
      <p:pic>
        <p:nvPicPr>
          <p:cNvPr id="138" name="Google Shape;138;g269b0958ce3_0_1"/>
          <p:cNvPicPr preferRelativeResize="0"/>
          <p:nvPr/>
        </p:nvPicPr>
        <p:blipFill rotWithShape="1">
          <a:blip r:embed="rId3">
            <a:alphaModFix/>
          </a:blip>
          <a:srcRect l="13435" t="39661" r="11675" b="34598"/>
          <a:stretch/>
        </p:blipFill>
        <p:spPr>
          <a:xfrm>
            <a:off x="7812925" y="247650"/>
            <a:ext cx="983818" cy="338099"/>
          </a:xfrm>
          <a:prstGeom prst="rect">
            <a:avLst/>
          </a:prstGeom>
          <a:noFill/>
          <a:ln>
            <a:noFill/>
          </a:ln>
        </p:spPr>
      </p:pic>
      <p:pic>
        <p:nvPicPr>
          <p:cNvPr id="2" name="Picture 1">
            <a:extLst>
              <a:ext uri="{FF2B5EF4-FFF2-40B4-BE49-F238E27FC236}">
                <a16:creationId xmlns:a16="http://schemas.microsoft.com/office/drawing/2014/main" id="{4558A23D-418C-411E-BE1A-1256283C2ABB}"/>
              </a:ext>
            </a:extLst>
          </p:cNvPr>
          <p:cNvPicPr>
            <a:picLocks noChangeAspect="1"/>
          </p:cNvPicPr>
          <p:nvPr/>
        </p:nvPicPr>
        <p:blipFill rotWithShape="1">
          <a:blip r:embed="rId4"/>
          <a:srcRect l="9779" t="24053" r="38898" b="7759"/>
          <a:stretch/>
        </p:blipFill>
        <p:spPr>
          <a:xfrm>
            <a:off x="2087654" y="974463"/>
            <a:ext cx="4968692" cy="3708000"/>
          </a:xfrm>
          <a:prstGeom prst="rect">
            <a:avLst/>
          </a:prstGeom>
        </p:spPr>
      </p:pic>
    </p:spTree>
    <p:extLst>
      <p:ext uri="{BB962C8B-B14F-4D97-AF65-F5344CB8AC3E}">
        <p14:creationId xmlns:p14="http://schemas.microsoft.com/office/powerpoint/2010/main" val="2363995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26993fa1f01_0_46"/>
          <p:cNvSpPr txBox="1"/>
          <p:nvPr/>
        </p:nvSpPr>
        <p:spPr>
          <a:xfrm>
            <a:off x="7557700" y="2744575"/>
            <a:ext cx="4953900" cy="1086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endParaRPr sz="2000" b="0" i="0" u="none" strike="noStrike" cap="none">
              <a:solidFill>
                <a:schemeClr val="lt1"/>
              </a:solidFill>
              <a:latin typeface="Open Sans"/>
              <a:ea typeface="Open Sans"/>
              <a:cs typeface="Open Sans"/>
              <a:sym typeface="Open Sans"/>
            </a:endParaRPr>
          </a:p>
        </p:txBody>
      </p:sp>
      <p:sp>
        <p:nvSpPr>
          <p:cNvPr id="144" name="Google Shape;144;g26993fa1f01_0_46"/>
          <p:cNvSpPr txBox="1"/>
          <p:nvPr/>
        </p:nvSpPr>
        <p:spPr>
          <a:xfrm>
            <a:off x="457200" y="3656550"/>
            <a:ext cx="5756700" cy="1086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1500" b="0" i="0" u="none" strike="noStrike" cap="none">
                <a:solidFill>
                  <a:schemeClr val="lt1"/>
                </a:solidFill>
                <a:latin typeface="Roboto" panose="020B0604020202020204" charset="0"/>
                <a:ea typeface="Roboto" panose="020B0604020202020204" charset="0"/>
                <a:cs typeface="Open Sans"/>
                <a:sym typeface="Open Sans"/>
              </a:rPr>
              <a:t>Free Bootcamp MySkill x Deloitte</a:t>
            </a:r>
            <a:endParaRPr sz="1500" b="0" i="0" u="none" strike="noStrike" cap="none">
              <a:solidFill>
                <a:schemeClr val="lt1"/>
              </a:solidFill>
              <a:latin typeface="Roboto" panose="020B0604020202020204" charset="0"/>
              <a:ea typeface="Roboto" panose="020B0604020202020204" charset="0"/>
              <a:cs typeface="Open Sans"/>
              <a:sym typeface="Open Sans"/>
            </a:endParaRPr>
          </a:p>
          <a:p>
            <a:pPr marL="0" marR="0" lvl="0" indent="0" algn="l" rtl="0">
              <a:lnSpc>
                <a:spcPct val="100000"/>
              </a:lnSpc>
              <a:spcBef>
                <a:spcPts val="0"/>
              </a:spcBef>
              <a:spcAft>
                <a:spcPts val="0"/>
              </a:spcAft>
              <a:buClr>
                <a:srgbClr val="000000"/>
              </a:buClr>
              <a:buSzPts val="3000"/>
              <a:buFont typeface="Arial"/>
              <a:buNone/>
            </a:pPr>
            <a:r>
              <a:rPr lang="en" sz="2300" b="1" i="0" u="none" strike="noStrike" cap="none">
                <a:solidFill>
                  <a:schemeClr val="lt1"/>
                </a:solidFill>
                <a:latin typeface="Roboto" panose="020B0604020202020204" charset="0"/>
                <a:ea typeface="Roboto" panose="020B0604020202020204" charset="0"/>
                <a:cs typeface="Open Sans"/>
                <a:sym typeface="Open Sans"/>
              </a:rPr>
              <a:t>Data Visualization </a:t>
            </a:r>
            <a:endParaRPr sz="1500" b="0" i="0" u="none" strike="noStrike" cap="none">
              <a:solidFill>
                <a:schemeClr val="lt1"/>
              </a:solidFill>
              <a:latin typeface="Roboto" panose="020B0604020202020204" charset="0"/>
              <a:ea typeface="Roboto" panose="020B0604020202020204" charset="0"/>
              <a:cs typeface="Open Sans"/>
              <a:sym typeface="Open Sans"/>
            </a:endParaRPr>
          </a:p>
          <a:p>
            <a:pPr marL="0" marR="0" lvl="0" indent="0" algn="l" rtl="0">
              <a:lnSpc>
                <a:spcPct val="100000"/>
              </a:lnSpc>
              <a:spcBef>
                <a:spcPts val="0"/>
              </a:spcBef>
              <a:spcAft>
                <a:spcPts val="0"/>
              </a:spcAft>
              <a:buClr>
                <a:srgbClr val="000000"/>
              </a:buClr>
              <a:buSzPts val="3000"/>
              <a:buFont typeface="Arial"/>
              <a:buNone/>
            </a:pPr>
            <a:endParaRPr sz="1500">
              <a:solidFill>
                <a:schemeClr val="lt1"/>
              </a:solidFill>
              <a:latin typeface="Roboto" panose="020B0604020202020204" charset="0"/>
              <a:ea typeface="Roboto" panose="020B0604020202020204" charset="0"/>
              <a:cs typeface="Open Sans"/>
              <a:sym typeface="Open Sans"/>
            </a:endParaRPr>
          </a:p>
          <a:p>
            <a:pPr marL="0" marR="0" lvl="0" indent="0" algn="l" rtl="0">
              <a:lnSpc>
                <a:spcPct val="100000"/>
              </a:lnSpc>
              <a:spcBef>
                <a:spcPts val="0"/>
              </a:spcBef>
              <a:spcAft>
                <a:spcPts val="0"/>
              </a:spcAft>
              <a:buClr>
                <a:srgbClr val="000000"/>
              </a:buClr>
              <a:buSzPts val="3000"/>
              <a:buFont typeface="Arial"/>
              <a:buNone/>
            </a:pPr>
            <a:r>
              <a:rPr lang="en" sz="1500" b="0" i="0" u="none" strike="noStrike" cap="none">
                <a:solidFill>
                  <a:schemeClr val="lt1"/>
                </a:solidFill>
                <a:latin typeface="Roboto" panose="020B0604020202020204" charset="0"/>
                <a:ea typeface="Roboto" panose="020B0604020202020204" charset="0"/>
                <a:cs typeface="Open Sans"/>
                <a:sym typeface="Open Sans"/>
              </a:rPr>
              <a:t>Daftar di : myskill.id/bootcamp</a:t>
            </a:r>
            <a:endParaRPr sz="2300" b="1" i="0" u="none" strike="noStrike" cap="none">
              <a:solidFill>
                <a:schemeClr val="lt1"/>
              </a:solidFill>
              <a:latin typeface="Roboto" panose="020B0604020202020204" charset="0"/>
              <a:ea typeface="Roboto" panose="020B0604020202020204" charset="0"/>
              <a:cs typeface="Open Sans"/>
              <a:sym typeface="Open Sans"/>
            </a:endParaRPr>
          </a:p>
        </p:txBody>
      </p:sp>
      <p:sp>
        <p:nvSpPr>
          <p:cNvPr id="145" name="Google Shape;145;g26993fa1f01_0_46"/>
          <p:cNvSpPr txBox="1"/>
          <p:nvPr/>
        </p:nvSpPr>
        <p:spPr>
          <a:xfrm>
            <a:off x="457150" y="2287825"/>
            <a:ext cx="4740600" cy="1162500"/>
          </a:xfrm>
          <a:prstGeom prst="rect">
            <a:avLst/>
          </a:prstGeom>
          <a:gradFill>
            <a:gsLst>
              <a:gs pos="0">
                <a:srgbClr val="017784">
                  <a:alpha val="72549"/>
                </a:srgbClr>
              </a:gs>
              <a:gs pos="17000">
                <a:srgbClr val="017784">
                  <a:alpha val="72549"/>
                </a:srgbClr>
              </a:gs>
              <a:gs pos="65000">
                <a:srgbClr val="017784">
                  <a:alpha val="0"/>
                </a:srgbClr>
              </a:gs>
              <a:gs pos="100000">
                <a:srgbClr val="017784">
                  <a:alpha val="0"/>
                </a:srgbClr>
              </a:gs>
            </a:gsLst>
            <a:lin ang="18900044" scaled="0"/>
          </a:gradFill>
          <a:ln>
            <a:noFill/>
          </a:ln>
        </p:spPr>
        <p:txBody>
          <a:bodyPr spcFirstLastPara="1" wrap="square" lIns="91425" tIns="91425" rIns="91425" bIns="91425" anchor="t" anchorCtr="0">
            <a:noAutofit/>
          </a:bodyPr>
          <a:lstStyle/>
          <a:p>
            <a:pPr lvl="0">
              <a:lnSpc>
                <a:spcPct val="115000"/>
              </a:lnSpc>
              <a:buSzPts val="2000"/>
            </a:pPr>
            <a:r>
              <a:rPr lang="en-ID">
                <a:solidFill>
                  <a:schemeClr val="bg1"/>
                </a:solidFill>
                <a:latin typeface="Roboto" panose="020B0604020202020204" charset="0"/>
                <a:ea typeface="Roboto" panose="020B0604020202020204" charset="0"/>
              </a:rPr>
              <a:t>Instagram : @setiawanalan_</a:t>
            </a:r>
          </a:p>
          <a:p>
            <a:pPr lvl="0">
              <a:lnSpc>
                <a:spcPct val="115000"/>
              </a:lnSpc>
              <a:buSzPts val="2000"/>
            </a:pPr>
            <a:r>
              <a:rPr lang="en-ID">
                <a:solidFill>
                  <a:schemeClr val="bg1"/>
                </a:solidFill>
                <a:latin typeface="Roboto" panose="020B0604020202020204" charset="0"/>
                <a:ea typeface="Roboto" panose="020B0604020202020204" charset="0"/>
              </a:rPr>
              <a:t>Twitter : @setiawanalaan_</a:t>
            </a:r>
          </a:p>
          <a:p>
            <a:pPr lvl="0">
              <a:lnSpc>
                <a:spcPct val="115000"/>
              </a:lnSpc>
              <a:buSzPts val="2000"/>
            </a:pPr>
            <a:r>
              <a:rPr lang="en-ID">
                <a:solidFill>
                  <a:schemeClr val="bg1"/>
                </a:solidFill>
                <a:latin typeface="Roboto" panose="020B0604020202020204" charset="0"/>
                <a:ea typeface="Roboto" panose="020B0604020202020204" charset="0"/>
              </a:rPr>
              <a:t>LinkedIn : https://www.linkedin.com/in/alan-setiawan-30536415b</a:t>
            </a:r>
          </a:p>
          <a:p>
            <a:pPr marL="0" marR="0" lvl="0" indent="0" algn="l" rtl="0">
              <a:lnSpc>
                <a:spcPct val="100000"/>
              </a:lnSpc>
              <a:spcBef>
                <a:spcPts val="0"/>
              </a:spcBef>
              <a:spcAft>
                <a:spcPts val="0"/>
              </a:spcAft>
              <a:buClr>
                <a:schemeClr val="dk1"/>
              </a:buClr>
              <a:buSzPts val="3000"/>
              <a:buFont typeface="Arial"/>
              <a:buNone/>
            </a:pPr>
            <a:endParaRPr sz="1000" b="1" i="0" u="none" strike="noStrike" cap="none">
              <a:solidFill>
                <a:schemeClr val="bg1"/>
              </a:solidFill>
              <a:latin typeface="Roboto" panose="020B0604020202020204" charset="0"/>
              <a:ea typeface="Roboto" panose="020B0604020202020204" charset="0"/>
              <a:cs typeface="Open Sans"/>
              <a:sym typeface="Open Sans"/>
            </a:endParaRPr>
          </a:p>
        </p:txBody>
      </p:sp>
      <p:sp>
        <p:nvSpPr>
          <p:cNvPr id="146" name="Google Shape;146;g26993fa1f01_0_46"/>
          <p:cNvSpPr/>
          <p:nvPr/>
        </p:nvSpPr>
        <p:spPr>
          <a:xfrm>
            <a:off x="457150" y="1200200"/>
            <a:ext cx="3080400" cy="881400"/>
          </a:xfrm>
          <a:prstGeom prst="roundRect">
            <a:avLst>
              <a:gd name="adj" fmla="val 50000"/>
            </a:avLst>
          </a:prstGeom>
          <a:gradFill>
            <a:gsLst>
              <a:gs pos="0">
                <a:srgbClr val="0097A9"/>
              </a:gs>
              <a:gs pos="15000">
                <a:srgbClr val="0097A9"/>
              </a:gs>
              <a:gs pos="58999">
                <a:srgbClr val="6FC2B4"/>
              </a:gs>
              <a:gs pos="93000">
                <a:srgbClr val="6FC2B4">
                  <a:alpha val="0"/>
                </a:srgbClr>
              </a:gs>
              <a:gs pos="100000">
                <a:srgbClr val="6FC2B4">
                  <a:alpha val="0"/>
                </a:srgbClr>
              </a:gs>
            </a:gsLst>
            <a:lin ang="18900044"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4472C4"/>
              </a:buClr>
              <a:buSzPts val="4200"/>
              <a:buFont typeface="Amatic SC"/>
              <a:buNone/>
            </a:pPr>
            <a:r>
              <a:rPr lang="en" sz="3800" b="1" i="0" u="none" strike="noStrike" cap="none">
                <a:solidFill>
                  <a:srgbClr val="FFFFFF"/>
                </a:solidFill>
                <a:latin typeface="Roboto" panose="020B0604020202020204" charset="0"/>
                <a:ea typeface="Roboto" panose="020B0604020202020204" charset="0"/>
                <a:cs typeface="Open Sans"/>
                <a:sym typeface="Open Sans"/>
              </a:rPr>
              <a:t>Follow Me!</a:t>
            </a:r>
            <a:endParaRPr sz="3800" b="1" i="0" u="none" strike="noStrike" cap="none">
              <a:solidFill>
                <a:srgbClr val="FFFFFF"/>
              </a:solidFill>
              <a:latin typeface="Roboto" panose="020B0604020202020204" charset="0"/>
              <a:ea typeface="Roboto" panose="020B0604020202020204" charset="0"/>
              <a:cs typeface="Open Sans"/>
              <a:sym typeface="Open Sans"/>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TotalTime>
  <Words>297</Words>
  <Application>Microsoft Office PowerPoint</Application>
  <PresentationFormat>On-screen Show (16:9)</PresentationFormat>
  <Paragraphs>39</Paragraphs>
  <Slides>5</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Calibri</vt:lpstr>
      <vt:lpstr>Amatic SC</vt:lpstr>
      <vt:lpstr>Arial</vt:lpstr>
      <vt:lpstr>Open Sans</vt:lpstr>
      <vt:lpstr>Caveat</vt:lpstr>
      <vt:lpstr>Roboto</vt:lpstr>
      <vt:lpstr>Office Theme</vt:lpstr>
      <vt:lpstr>PowerPoint Presentation</vt:lpstr>
      <vt:lpstr>Course Summary</vt:lpstr>
      <vt:lpstr>Mini Task</vt:lpstr>
      <vt:lpstr>Mini Task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Idris, Muhammad Zahid</dc:creator>
  <cp:lastModifiedBy>USER</cp:lastModifiedBy>
  <cp:revision>11</cp:revision>
  <dcterms:modified xsi:type="dcterms:W3CDTF">2024-08-22T10:25:38Z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2024-01-29T09:03:06Z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7c02147d-000c-4877-ad63-2ed6e9eccc89</vt:lpwstr>
  </property>
  <property fmtid="{D5CDD505-2E9C-101B-9397-08002B2CF9AE}" pid="8" name="MSIP_Label_ea60d57e-af5b-4752-ac57-3e4f28ca11dc_ContentBits">
    <vt:lpwstr>0</vt:lpwstr>
  </property>
  <property fmtid="{D5CDD505-2E9C-101B-9397-08002B2CF9AE}" pid="9" name="ContentTypeId">
    <vt:lpwstr>0x0101002D8795F85E574D4A8EF56237CAB2219A</vt:lpwstr>
  </property>
  <property fmtid="{D5CDD505-2E9C-101B-9397-08002B2CF9AE}" pid="10" name="MediaServiceImageTags">
    <vt:lpwstr/>
  </property>
</Properties>
</file>